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8" r:id="rId6"/>
    <p:sldId id="261" r:id="rId7"/>
    <p:sldId id="275" r:id="rId8"/>
    <p:sldId id="284" r:id="rId9"/>
    <p:sldId id="265" r:id="rId10"/>
    <p:sldId id="285" r:id="rId11"/>
    <p:sldId id="287" r:id="rId12"/>
    <p:sldId id="286" r:id="rId13"/>
    <p:sldId id="271" r:id="rId14"/>
    <p:sldId id="273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26" autoAdjust="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588A8-AFAF-2349-AE7D-25AFCE45BB41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E5F4B1-7889-264B-8F4C-29A911A43E55}">
      <dgm:prSet phldrT="[Text]"/>
      <dgm:spPr/>
      <dgm:t>
        <a:bodyPr/>
        <a:lstStyle/>
        <a:p>
          <a:r>
            <a:rPr lang="en-US" dirty="0" err="1"/>
            <a:t>Korisnik</a:t>
          </a:r>
          <a:endParaRPr lang="en-US" dirty="0"/>
        </a:p>
      </dgm:t>
    </dgm:pt>
    <dgm:pt modelId="{57D0228C-75CD-B54A-B436-43FD6F296CB4}" type="parTrans" cxnId="{E9F02418-7130-2544-86D6-9FC1176AF239}">
      <dgm:prSet/>
      <dgm:spPr/>
      <dgm:t>
        <a:bodyPr/>
        <a:lstStyle/>
        <a:p>
          <a:endParaRPr lang="en-US"/>
        </a:p>
      </dgm:t>
    </dgm:pt>
    <dgm:pt modelId="{55E5AC2C-7CB2-544E-AA4D-9BA47C221771}" type="sibTrans" cxnId="{E9F02418-7130-2544-86D6-9FC1176AF239}">
      <dgm:prSet/>
      <dgm:spPr/>
      <dgm:t>
        <a:bodyPr/>
        <a:lstStyle/>
        <a:p>
          <a:endParaRPr lang="en-US"/>
        </a:p>
      </dgm:t>
    </dgm:pt>
    <dgm:pt modelId="{A1A30791-6C61-DF4F-8CCE-9CAF2C2EC09D}">
      <dgm:prSet phldrT="[Text]"/>
      <dgm:spPr/>
      <dgm:t>
        <a:bodyPr/>
        <a:lstStyle/>
        <a:p>
          <a:r>
            <a:rPr lang="en-US" dirty="0" err="1"/>
            <a:t>Aplikacija</a:t>
          </a:r>
          <a:endParaRPr lang="en-US" dirty="0"/>
        </a:p>
      </dgm:t>
    </dgm:pt>
    <dgm:pt modelId="{66443B46-D141-6441-91E5-955FEF2C5F05}" type="parTrans" cxnId="{353950C7-A45B-9246-B746-B9F20B2F2B2D}">
      <dgm:prSet/>
      <dgm:spPr/>
      <dgm:t>
        <a:bodyPr/>
        <a:lstStyle/>
        <a:p>
          <a:endParaRPr lang="en-US"/>
        </a:p>
      </dgm:t>
    </dgm:pt>
    <dgm:pt modelId="{2DC2968A-F2FE-B74A-9D02-AB3D2EFCEC64}" type="sibTrans" cxnId="{353950C7-A45B-9246-B746-B9F20B2F2B2D}">
      <dgm:prSet/>
      <dgm:spPr/>
      <dgm:t>
        <a:bodyPr/>
        <a:lstStyle/>
        <a:p>
          <a:endParaRPr lang="en-US"/>
        </a:p>
      </dgm:t>
    </dgm:pt>
    <dgm:pt modelId="{C4B9232A-2AB0-E04B-96B5-18FCF7D13905}">
      <dgm:prSet phldrT="[Text]"/>
      <dgm:spPr/>
      <dgm:t>
        <a:bodyPr/>
        <a:lstStyle/>
        <a:p>
          <a:r>
            <a:rPr lang="en-US" dirty="0"/>
            <a:t>Backed / </a:t>
          </a:r>
          <a:r>
            <a:rPr lang="en-US" dirty="0" err="1"/>
            <a:t>Api</a:t>
          </a:r>
          <a:endParaRPr lang="en-US" dirty="0"/>
        </a:p>
      </dgm:t>
    </dgm:pt>
    <dgm:pt modelId="{E236DA08-9A76-0549-923C-1AB738922D0C}" type="parTrans" cxnId="{FE610866-7BC5-BD49-8BCE-DC04424FB14E}">
      <dgm:prSet/>
      <dgm:spPr/>
      <dgm:t>
        <a:bodyPr/>
        <a:lstStyle/>
        <a:p>
          <a:endParaRPr lang="en-US"/>
        </a:p>
      </dgm:t>
    </dgm:pt>
    <dgm:pt modelId="{684A3C58-C9AC-0A41-8275-6498770D918F}" type="sibTrans" cxnId="{FE610866-7BC5-BD49-8BCE-DC04424FB14E}">
      <dgm:prSet/>
      <dgm:spPr/>
      <dgm:t>
        <a:bodyPr/>
        <a:lstStyle/>
        <a:p>
          <a:endParaRPr lang="en-US"/>
        </a:p>
      </dgm:t>
    </dgm:pt>
    <dgm:pt modelId="{B3A2C155-1F54-8A4A-949A-F1DA6CD0EAD7}" type="pres">
      <dgm:prSet presAssocID="{B5F588A8-AFAF-2349-AE7D-25AFCE45BB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0EF3A6-0725-EA4B-9C71-D37D9B62685D}" type="pres">
      <dgm:prSet presAssocID="{0CE5F4B1-7889-264B-8F4C-29A911A43E5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56787-FE5A-3449-BEF5-0FD86EDDA6E7}" type="pres">
      <dgm:prSet presAssocID="{55E5AC2C-7CB2-544E-AA4D-9BA47C221771}" presName="sibTrans" presStyleLbl="sibTrans2D1" presStyleIdx="0" presStyleCnt="3" custLinFactNeighborX="3012" custLinFactNeighborY="-11949"/>
      <dgm:spPr/>
      <dgm:t>
        <a:bodyPr/>
        <a:lstStyle/>
        <a:p>
          <a:endParaRPr lang="en-US"/>
        </a:p>
      </dgm:t>
    </dgm:pt>
    <dgm:pt modelId="{19F7D39F-46F9-A84D-895C-243D24C00D99}" type="pres">
      <dgm:prSet presAssocID="{55E5AC2C-7CB2-544E-AA4D-9BA47C221771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60E347C-0D1A-574E-B2F0-579D81213368}" type="pres">
      <dgm:prSet presAssocID="{A1A30791-6C61-DF4F-8CCE-9CAF2C2EC09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CB1EC-C77C-3446-B759-A0808A84F46C}" type="pres">
      <dgm:prSet presAssocID="{2DC2968A-F2FE-B74A-9D02-AB3D2EFCEC64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E2D62A0-FDA0-2F4B-BF7E-49E119F91CB8}" type="pres">
      <dgm:prSet presAssocID="{2DC2968A-F2FE-B74A-9D02-AB3D2EFCEC64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1C7693FD-D447-2842-AC4F-D69C68309E18}" type="pres">
      <dgm:prSet presAssocID="{C4B9232A-2AB0-E04B-96B5-18FCF7D1390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D51631-F366-3249-B7FD-BF1D24998E5D}" type="pres">
      <dgm:prSet presAssocID="{684A3C58-C9AC-0A41-8275-6498770D918F}" presName="sibTrans" presStyleLbl="sibTrans2D1" presStyleIdx="2" presStyleCnt="3" custAng="17923322" custLinFactX="61969" custLinFactNeighborX="100000" custLinFactNeighborY="-5975"/>
      <dgm:spPr/>
      <dgm:t>
        <a:bodyPr/>
        <a:lstStyle/>
        <a:p>
          <a:endParaRPr lang="en-US"/>
        </a:p>
      </dgm:t>
    </dgm:pt>
    <dgm:pt modelId="{2000BDAD-FF9B-9642-9E11-B207C3F089EB}" type="pres">
      <dgm:prSet presAssocID="{684A3C58-C9AC-0A41-8275-6498770D918F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02624A4A-4A65-AA49-BCFD-EBFC913AD478}" type="presOf" srcId="{684A3C58-C9AC-0A41-8275-6498770D918F}" destId="{2000BDAD-FF9B-9642-9E11-B207C3F089EB}" srcOrd="1" destOrd="0" presId="urn:microsoft.com/office/officeart/2005/8/layout/cycle7"/>
    <dgm:cxn modelId="{7BFE6BE6-C977-B640-852E-8676C86AC4E8}" type="presOf" srcId="{2DC2968A-F2FE-B74A-9D02-AB3D2EFCEC64}" destId="{0E2D62A0-FDA0-2F4B-BF7E-49E119F91CB8}" srcOrd="1" destOrd="0" presId="urn:microsoft.com/office/officeart/2005/8/layout/cycle7"/>
    <dgm:cxn modelId="{E566A1D3-E87C-9044-B94B-DC234BAE9BA0}" type="presOf" srcId="{684A3C58-C9AC-0A41-8275-6498770D918F}" destId="{1ED51631-F366-3249-B7FD-BF1D24998E5D}" srcOrd="0" destOrd="0" presId="urn:microsoft.com/office/officeart/2005/8/layout/cycle7"/>
    <dgm:cxn modelId="{353950C7-A45B-9246-B746-B9F20B2F2B2D}" srcId="{B5F588A8-AFAF-2349-AE7D-25AFCE45BB41}" destId="{A1A30791-6C61-DF4F-8CCE-9CAF2C2EC09D}" srcOrd="1" destOrd="0" parTransId="{66443B46-D141-6441-91E5-955FEF2C5F05}" sibTransId="{2DC2968A-F2FE-B74A-9D02-AB3D2EFCEC64}"/>
    <dgm:cxn modelId="{431C77A2-333B-8B44-B96D-88F8CC7CF0AB}" type="presOf" srcId="{C4B9232A-2AB0-E04B-96B5-18FCF7D13905}" destId="{1C7693FD-D447-2842-AC4F-D69C68309E18}" srcOrd="0" destOrd="0" presId="urn:microsoft.com/office/officeart/2005/8/layout/cycle7"/>
    <dgm:cxn modelId="{EFABD883-7930-144F-9B65-A497626F1200}" type="presOf" srcId="{2DC2968A-F2FE-B74A-9D02-AB3D2EFCEC64}" destId="{BFECB1EC-C77C-3446-B759-A0808A84F46C}" srcOrd="0" destOrd="0" presId="urn:microsoft.com/office/officeart/2005/8/layout/cycle7"/>
    <dgm:cxn modelId="{9D058A1D-F7EA-B046-952D-8C1ABE6C116F}" type="presOf" srcId="{0CE5F4B1-7889-264B-8F4C-29A911A43E55}" destId="{C10EF3A6-0725-EA4B-9C71-D37D9B62685D}" srcOrd="0" destOrd="0" presId="urn:microsoft.com/office/officeart/2005/8/layout/cycle7"/>
    <dgm:cxn modelId="{8B1C4835-82F1-8E4E-BE3E-3930C74013BC}" type="presOf" srcId="{55E5AC2C-7CB2-544E-AA4D-9BA47C221771}" destId="{19F7D39F-46F9-A84D-895C-243D24C00D99}" srcOrd="1" destOrd="0" presId="urn:microsoft.com/office/officeart/2005/8/layout/cycle7"/>
    <dgm:cxn modelId="{39F7ADBE-4EE0-7A4E-9EF0-9F936FD23324}" type="presOf" srcId="{55E5AC2C-7CB2-544E-AA4D-9BA47C221771}" destId="{F3E56787-FE5A-3449-BEF5-0FD86EDDA6E7}" srcOrd="0" destOrd="0" presId="urn:microsoft.com/office/officeart/2005/8/layout/cycle7"/>
    <dgm:cxn modelId="{FE610866-7BC5-BD49-8BCE-DC04424FB14E}" srcId="{B5F588A8-AFAF-2349-AE7D-25AFCE45BB41}" destId="{C4B9232A-2AB0-E04B-96B5-18FCF7D13905}" srcOrd="2" destOrd="0" parTransId="{E236DA08-9A76-0549-923C-1AB738922D0C}" sibTransId="{684A3C58-C9AC-0A41-8275-6498770D918F}"/>
    <dgm:cxn modelId="{47F64EF7-3012-004C-8840-B410BD14404E}" type="presOf" srcId="{B5F588A8-AFAF-2349-AE7D-25AFCE45BB41}" destId="{B3A2C155-1F54-8A4A-949A-F1DA6CD0EAD7}" srcOrd="0" destOrd="0" presId="urn:microsoft.com/office/officeart/2005/8/layout/cycle7"/>
    <dgm:cxn modelId="{B54D3B05-44FE-A044-B02F-F27D7BEDD8AC}" type="presOf" srcId="{A1A30791-6C61-DF4F-8CCE-9CAF2C2EC09D}" destId="{460E347C-0D1A-574E-B2F0-579D81213368}" srcOrd="0" destOrd="0" presId="urn:microsoft.com/office/officeart/2005/8/layout/cycle7"/>
    <dgm:cxn modelId="{E9F02418-7130-2544-86D6-9FC1176AF239}" srcId="{B5F588A8-AFAF-2349-AE7D-25AFCE45BB41}" destId="{0CE5F4B1-7889-264B-8F4C-29A911A43E55}" srcOrd="0" destOrd="0" parTransId="{57D0228C-75CD-B54A-B436-43FD6F296CB4}" sibTransId="{55E5AC2C-7CB2-544E-AA4D-9BA47C221771}"/>
    <dgm:cxn modelId="{F0D3FA9F-F647-F74A-8819-B19266AA7BF1}" type="presParOf" srcId="{B3A2C155-1F54-8A4A-949A-F1DA6CD0EAD7}" destId="{C10EF3A6-0725-EA4B-9C71-D37D9B62685D}" srcOrd="0" destOrd="0" presId="urn:microsoft.com/office/officeart/2005/8/layout/cycle7"/>
    <dgm:cxn modelId="{C1562407-335B-0B48-AF2A-422909F4C562}" type="presParOf" srcId="{B3A2C155-1F54-8A4A-949A-F1DA6CD0EAD7}" destId="{F3E56787-FE5A-3449-BEF5-0FD86EDDA6E7}" srcOrd="1" destOrd="0" presId="urn:microsoft.com/office/officeart/2005/8/layout/cycle7"/>
    <dgm:cxn modelId="{36853937-928A-EB41-904C-263842828E34}" type="presParOf" srcId="{F3E56787-FE5A-3449-BEF5-0FD86EDDA6E7}" destId="{19F7D39F-46F9-A84D-895C-243D24C00D99}" srcOrd="0" destOrd="0" presId="urn:microsoft.com/office/officeart/2005/8/layout/cycle7"/>
    <dgm:cxn modelId="{49F4E316-41B7-7546-BF38-23AC1295DABD}" type="presParOf" srcId="{B3A2C155-1F54-8A4A-949A-F1DA6CD0EAD7}" destId="{460E347C-0D1A-574E-B2F0-579D81213368}" srcOrd="2" destOrd="0" presId="urn:microsoft.com/office/officeart/2005/8/layout/cycle7"/>
    <dgm:cxn modelId="{6DF52249-3511-3F4B-A897-7EBECB540931}" type="presParOf" srcId="{B3A2C155-1F54-8A4A-949A-F1DA6CD0EAD7}" destId="{BFECB1EC-C77C-3446-B759-A0808A84F46C}" srcOrd="3" destOrd="0" presId="urn:microsoft.com/office/officeart/2005/8/layout/cycle7"/>
    <dgm:cxn modelId="{4B445A82-36ED-7C4A-8144-7EE5E3980C8D}" type="presParOf" srcId="{BFECB1EC-C77C-3446-B759-A0808A84F46C}" destId="{0E2D62A0-FDA0-2F4B-BF7E-49E119F91CB8}" srcOrd="0" destOrd="0" presId="urn:microsoft.com/office/officeart/2005/8/layout/cycle7"/>
    <dgm:cxn modelId="{4734BEAD-F27A-FF47-9E8C-EFDDBC875537}" type="presParOf" srcId="{B3A2C155-1F54-8A4A-949A-F1DA6CD0EAD7}" destId="{1C7693FD-D447-2842-AC4F-D69C68309E18}" srcOrd="4" destOrd="0" presId="urn:microsoft.com/office/officeart/2005/8/layout/cycle7"/>
    <dgm:cxn modelId="{C44D9685-C698-6A48-BAA5-8E9303D9B988}" type="presParOf" srcId="{B3A2C155-1F54-8A4A-949A-F1DA6CD0EAD7}" destId="{1ED51631-F366-3249-B7FD-BF1D24998E5D}" srcOrd="5" destOrd="0" presId="urn:microsoft.com/office/officeart/2005/8/layout/cycle7"/>
    <dgm:cxn modelId="{CCB8B294-4EE3-0D45-AD39-37157166D22E}" type="presParOf" srcId="{1ED51631-F366-3249-B7FD-BF1D24998E5D}" destId="{2000BDAD-FF9B-9642-9E11-B207C3F089E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F588A8-AFAF-2349-AE7D-25AFCE45BB41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E5F4B1-7889-264B-8F4C-29A911A43E55}">
      <dgm:prSet phldrT="[Text]"/>
      <dgm:spPr/>
      <dgm:t>
        <a:bodyPr/>
        <a:lstStyle/>
        <a:p>
          <a:r>
            <a:rPr lang="en-US" dirty="0" err="1"/>
            <a:t>Korisnik</a:t>
          </a:r>
          <a:endParaRPr lang="en-US" dirty="0"/>
        </a:p>
      </dgm:t>
    </dgm:pt>
    <dgm:pt modelId="{57D0228C-75CD-B54A-B436-43FD6F296CB4}" type="parTrans" cxnId="{E9F02418-7130-2544-86D6-9FC1176AF239}">
      <dgm:prSet/>
      <dgm:spPr/>
      <dgm:t>
        <a:bodyPr/>
        <a:lstStyle/>
        <a:p>
          <a:endParaRPr lang="en-US"/>
        </a:p>
      </dgm:t>
    </dgm:pt>
    <dgm:pt modelId="{55E5AC2C-7CB2-544E-AA4D-9BA47C221771}" type="sibTrans" cxnId="{E9F02418-7130-2544-86D6-9FC1176AF239}">
      <dgm:prSet/>
      <dgm:spPr/>
      <dgm:t>
        <a:bodyPr/>
        <a:lstStyle/>
        <a:p>
          <a:endParaRPr lang="en-US"/>
        </a:p>
      </dgm:t>
    </dgm:pt>
    <dgm:pt modelId="{A1A30791-6C61-DF4F-8CCE-9CAF2C2EC09D}">
      <dgm:prSet phldrT="[Text]"/>
      <dgm:spPr/>
      <dgm:t>
        <a:bodyPr/>
        <a:lstStyle/>
        <a:p>
          <a:r>
            <a:rPr lang="en-US" dirty="0" err="1"/>
            <a:t>Aplikacija</a:t>
          </a:r>
          <a:endParaRPr lang="en-US" dirty="0"/>
        </a:p>
      </dgm:t>
    </dgm:pt>
    <dgm:pt modelId="{66443B46-D141-6441-91E5-955FEF2C5F05}" type="parTrans" cxnId="{353950C7-A45B-9246-B746-B9F20B2F2B2D}">
      <dgm:prSet/>
      <dgm:spPr/>
      <dgm:t>
        <a:bodyPr/>
        <a:lstStyle/>
        <a:p>
          <a:endParaRPr lang="en-US"/>
        </a:p>
      </dgm:t>
    </dgm:pt>
    <dgm:pt modelId="{2DC2968A-F2FE-B74A-9D02-AB3D2EFCEC64}" type="sibTrans" cxnId="{353950C7-A45B-9246-B746-B9F20B2F2B2D}">
      <dgm:prSet/>
      <dgm:spPr/>
      <dgm:t>
        <a:bodyPr/>
        <a:lstStyle/>
        <a:p>
          <a:endParaRPr lang="en-US"/>
        </a:p>
      </dgm:t>
    </dgm:pt>
    <dgm:pt modelId="{C4B9232A-2AB0-E04B-96B5-18FCF7D13905}">
      <dgm:prSet phldrT="[Text]"/>
      <dgm:spPr/>
      <dgm:t>
        <a:bodyPr/>
        <a:lstStyle/>
        <a:p>
          <a:r>
            <a:rPr lang="en-US" dirty="0" err="1"/>
            <a:t>Backe</a:t>
          </a:r>
          <a:r>
            <a:rPr lang="sr-Latn-BA" dirty="0"/>
            <a:t>n</a:t>
          </a:r>
          <a:r>
            <a:rPr lang="en-US" dirty="0"/>
            <a:t>d / </a:t>
          </a:r>
          <a:r>
            <a:rPr lang="en-US" dirty="0" err="1"/>
            <a:t>Api</a:t>
          </a:r>
          <a:endParaRPr lang="en-US" dirty="0"/>
        </a:p>
      </dgm:t>
    </dgm:pt>
    <dgm:pt modelId="{E236DA08-9A76-0549-923C-1AB738922D0C}" type="parTrans" cxnId="{FE610866-7BC5-BD49-8BCE-DC04424FB14E}">
      <dgm:prSet/>
      <dgm:spPr/>
      <dgm:t>
        <a:bodyPr/>
        <a:lstStyle/>
        <a:p>
          <a:endParaRPr lang="en-US"/>
        </a:p>
      </dgm:t>
    </dgm:pt>
    <dgm:pt modelId="{684A3C58-C9AC-0A41-8275-6498770D918F}" type="sibTrans" cxnId="{FE610866-7BC5-BD49-8BCE-DC04424FB14E}">
      <dgm:prSet/>
      <dgm:spPr/>
      <dgm:t>
        <a:bodyPr/>
        <a:lstStyle/>
        <a:p>
          <a:endParaRPr lang="en-US"/>
        </a:p>
      </dgm:t>
    </dgm:pt>
    <dgm:pt modelId="{B3A2C155-1F54-8A4A-949A-F1DA6CD0EAD7}" type="pres">
      <dgm:prSet presAssocID="{B5F588A8-AFAF-2349-AE7D-25AFCE45BB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0EF3A6-0725-EA4B-9C71-D37D9B62685D}" type="pres">
      <dgm:prSet presAssocID="{0CE5F4B1-7889-264B-8F4C-29A911A43E55}" presName="node" presStyleLbl="node1" presStyleIdx="0" presStyleCnt="3" custRadScaleRad="97640" custRadScaleInc="-5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56787-FE5A-3449-BEF5-0FD86EDDA6E7}" type="pres">
      <dgm:prSet presAssocID="{55E5AC2C-7CB2-544E-AA4D-9BA47C221771}" presName="sibTrans" presStyleLbl="sibTrans2D1" presStyleIdx="0" presStyleCnt="3" custLinFactNeighborX="3012" custLinFactNeighborY="-11949"/>
      <dgm:spPr/>
      <dgm:t>
        <a:bodyPr/>
        <a:lstStyle/>
        <a:p>
          <a:endParaRPr lang="en-US"/>
        </a:p>
      </dgm:t>
    </dgm:pt>
    <dgm:pt modelId="{19F7D39F-46F9-A84D-895C-243D24C00D99}" type="pres">
      <dgm:prSet presAssocID="{55E5AC2C-7CB2-544E-AA4D-9BA47C221771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60E347C-0D1A-574E-B2F0-579D81213368}" type="pres">
      <dgm:prSet presAssocID="{A1A30791-6C61-DF4F-8CCE-9CAF2C2EC09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CB1EC-C77C-3446-B759-A0808A84F46C}" type="pres">
      <dgm:prSet presAssocID="{2DC2968A-F2FE-B74A-9D02-AB3D2EFCEC64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E2D62A0-FDA0-2F4B-BF7E-49E119F91CB8}" type="pres">
      <dgm:prSet presAssocID="{2DC2968A-F2FE-B74A-9D02-AB3D2EFCEC64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1C7693FD-D447-2842-AC4F-D69C68309E18}" type="pres">
      <dgm:prSet presAssocID="{C4B9232A-2AB0-E04B-96B5-18FCF7D1390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D51631-F366-3249-B7FD-BF1D24998E5D}" type="pres">
      <dgm:prSet presAssocID="{684A3C58-C9AC-0A41-8275-6498770D918F}" presName="sibTrans" presStyleLbl="sibTrans2D1" presStyleIdx="2" presStyleCnt="3" custAng="17923322" custLinFactX="61969" custLinFactNeighborX="100000" custLinFactNeighborY="-5975"/>
      <dgm:spPr/>
      <dgm:t>
        <a:bodyPr/>
        <a:lstStyle/>
        <a:p>
          <a:endParaRPr lang="en-US"/>
        </a:p>
      </dgm:t>
    </dgm:pt>
    <dgm:pt modelId="{2000BDAD-FF9B-9642-9E11-B207C3F089EB}" type="pres">
      <dgm:prSet presAssocID="{684A3C58-C9AC-0A41-8275-6498770D918F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02624A4A-4A65-AA49-BCFD-EBFC913AD478}" type="presOf" srcId="{684A3C58-C9AC-0A41-8275-6498770D918F}" destId="{2000BDAD-FF9B-9642-9E11-B207C3F089EB}" srcOrd="1" destOrd="0" presId="urn:microsoft.com/office/officeart/2005/8/layout/cycle7"/>
    <dgm:cxn modelId="{7BFE6BE6-C977-B640-852E-8676C86AC4E8}" type="presOf" srcId="{2DC2968A-F2FE-B74A-9D02-AB3D2EFCEC64}" destId="{0E2D62A0-FDA0-2F4B-BF7E-49E119F91CB8}" srcOrd="1" destOrd="0" presId="urn:microsoft.com/office/officeart/2005/8/layout/cycle7"/>
    <dgm:cxn modelId="{E566A1D3-E87C-9044-B94B-DC234BAE9BA0}" type="presOf" srcId="{684A3C58-C9AC-0A41-8275-6498770D918F}" destId="{1ED51631-F366-3249-B7FD-BF1D24998E5D}" srcOrd="0" destOrd="0" presId="urn:microsoft.com/office/officeart/2005/8/layout/cycle7"/>
    <dgm:cxn modelId="{353950C7-A45B-9246-B746-B9F20B2F2B2D}" srcId="{B5F588A8-AFAF-2349-AE7D-25AFCE45BB41}" destId="{A1A30791-6C61-DF4F-8CCE-9CAF2C2EC09D}" srcOrd="1" destOrd="0" parTransId="{66443B46-D141-6441-91E5-955FEF2C5F05}" sibTransId="{2DC2968A-F2FE-B74A-9D02-AB3D2EFCEC64}"/>
    <dgm:cxn modelId="{431C77A2-333B-8B44-B96D-88F8CC7CF0AB}" type="presOf" srcId="{C4B9232A-2AB0-E04B-96B5-18FCF7D13905}" destId="{1C7693FD-D447-2842-AC4F-D69C68309E18}" srcOrd="0" destOrd="0" presId="urn:microsoft.com/office/officeart/2005/8/layout/cycle7"/>
    <dgm:cxn modelId="{EFABD883-7930-144F-9B65-A497626F1200}" type="presOf" srcId="{2DC2968A-F2FE-B74A-9D02-AB3D2EFCEC64}" destId="{BFECB1EC-C77C-3446-B759-A0808A84F46C}" srcOrd="0" destOrd="0" presId="urn:microsoft.com/office/officeart/2005/8/layout/cycle7"/>
    <dgm:cxn modelId="{9D058A1D-F7EA-B046-952D-8C1ABE6C116F}" type="presOf" srcId="{0CE5F4B1-7889-264B-8F4C-29A911A43E55}" destId="{C10EF3A6-0725-EA4B-9C71-D37D9B62685D}" srcOrd="0" destOrd="0" presId="urn:microsoft.com/office/officeart/2005/8/layout/cycle7"/>
    <dgm:cxn modelId="{8B1C4835-82F1-8E4E-BE3E-3930C74013BC}" type="presOf" srcId="{55E5AC2C-7CB2-544E-AA4D-9BA47C221771}" destId="{19F7D39F-46F9-A84D-895C-243D24C00D99}" srcOrd="1" destOrd="0" presId="urn:microsoft.com/office/officeart/2005/8/layout/cycle7"/>
    <dgm:cxn modelId="{39F7ADBE-4EE0-7A4E-9EF0-9F936FD23324}" type="presOf" srcId="{55E5AC2C-7CB2-544E-AA4D-9BA47C221771}" destId="{F3E56787-FE5A-3449-BEF5-0FD86EDDA6E7}" srcOrd="0" destOrd="0" presId="urn:microsoft.com/office/officeart/2005/8/layout/cycle7"/>
    <dgm:cxn modelId="{FE610866-7BC5-BD49-8BCE-DC04424FB14E}" srcId="{B5F588A8-AFAF-2349-AE7D-25AFCE45BB41}" destId="{C4B9232A-2AB0-E04B-96B5-18FCF7D13905}" srcOrd="2" destOrd="0" parTransId="{E236DA08-9A76-0549-923C-1AB738922D0C}" sibTransId="{684A3C58-C9AC-0A41-8275-6498770D918F}"/>
    <dgm:cxn modelId="{47F64EF7-3012-004C-8840-B410BD14404E}" type="presOf" srcId="{B5F588A8-AFAF-2349-AE7D-25AFCE45BB41}" destId="{B3A2C155-1F54-8A4A-949A-F1DA6CD0EAD7}" srcOrd="0" destOrd="0" presId="urn:microsoft.com/office/officeart/2005/8/layout/cycle7"/>
    <dgm:cxn modelId="{B54D3B05-44FE-A044-B02F-F27D7BEDD8AC}" type="presOf" srcId="{A1A30791-6C61-DF4F-8CCE-9CAF2C2EC09D}" destId="{460E347C-0D1A-574E-B2F0-579D81213368}" srcOrd="0" destOrd="0" presId="urn:microsoft.com/office/officeart/2005/8/layout/cycle7"/>
    <dgm:cxn modelId="{E9F02418-7130-2544-86D6-9FC1176AF239}" srcId="{B5F588A8-AFAF-2349-AE7D-25AFCE45BB41}" destId="{0CE5F4B1-7889-264B-8F4C-29A911A43E55}" srcOrd="0" destOrd="0" parTransId="{57D0228C-75CD-B54A-B436-43FD6F296CB4}" sibTransId="{55E5AC2C-7CB2-544E-AA4D-9BA47C221771}"/>
    <dgm:cxn modelId="{F0D3FA9F-F647-F74A-8819-B19266AA7BF1}" type="presParOf" srcId="{B3A2C155-1F54-8A4A-949A-F1DA6CD0EAD7}" destId="{C10EF3A6-0725-EA4B-9C71-D37D9B62685D}" srcOrd="0" destOrd="0" presId="urn:microsoft.com/office/officeart/2005/8/layout/cycle7"/>
    <dgm:cxn modelId="{C1562407-335B-0B48-AF2A-422909F4C562}" type="presParOf" srcId="{B3A2C155-1F54-8A4A-949A-F1DA6CD0EAD7}" destId="{F3E56787-FE5A-3449-BEF5-0FD86EDDA6E7}" srcOrd="1" destOrd="0" presId="urn:microsoft.com/office/officeart/2005/8/layout/cycle7"/>
    <dgm:cxn modelId="{36853937-928A-EB41-904C-263842828E34}" type="presParOf" srcId="{F3E56787-FE5A-3449-BEF5-0FD86EDDA6E7}" destId="{19F7D39F-46F9-A84D-895C-243D24C00D99}" srcOrd="0" destOrd="0" presId="urn:microsoft.com/office/officeart/2005/8/layout/cycle7"/>
    <dgm:cxn modelId="{49F4E316-41B7-7546-BF38-23AC1295DABD}" type="presParOf" srcId="{B3A2C155-1F54-8A4A-949A-F1DA6CD0EAD7}" destId="{460E347C-0D1A-574E-B2F0-579D81213368}" srcOrd="2" destOrd="0" presId="urn:microsoft.com/office/officeart/2005/8/layout/cycle7"/>
    <dgm:cxn modelId="{6DF52249-3511-3F4B-A897-7EBECB540931}" type="presParOf" srcId="{B3A2C155-1F54-8A4A-949A-F1DA6CD0EAD7}" destId="{BFECB1EC-C77C-3446-B759-A0808A84F46C}" srcOrd="3" destOrd="0" presId="urn:microsoft.com/office/officeart/2005/8/layout/cycle7"/>
    <dgm:cxn modelId="{4B445A82-36ED-7C4A-8144-7EE5E3980C8D}" type="presParOf" srcId="{BFECB1EC-C77C-3446-B759-A0808A84F46C}" destId="{0E2D62A0-FDA0-2F4B-BF7E-49E119F91CB8}" srcOrd="0" destOrd="0" presId="urn:microsoft.com/office/officeart/2005/8/layout/cycle7"/>
    <dgm:cxn modelId="{4734BEAD-F27A-FF47-9E8C-EFDDBC875537}" type="presParOf" srcId="{B3A2C155-1F54-8A4A-949A-F1DA6CD0EAD7}" destId="{1C7693FD-D447-2842-AC4F-D69C68309E18}" srcOrd="4" destOrd="0" presId="urn:microsoft.com/office/officeart/2005/8/layout/cycle7"/>
    <dgm:cxn modelId="{C44D9685-C698-6A48-BAA5-8E9303D9B988}" type="presParOf" srcId="{B3A2C155-1F54-8A4A-949A-F1DA6CD0EAD7}" destId="{1ED51631-F366-3249-B7FD-BF1D24998E5D}" srcOrd="5" destOrd="0" presId="urn:microsoft.com/office/officeart/2005/8/layout/cycle7"/>
    <dgm:cxn modelId="{CCB8B294-4EE3-0D45-AD39-37157166D22E}" type="presParOf" srcId="{1ED51631-F366-3249-B7FD-BF1D24998E5D}" destId="{2000BDAD-FF9B-9642-9E11-B207C3F089EB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7/29/2020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7/29/2020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9919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2071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3095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2418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7363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40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670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54929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4279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8548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xmlns="" id="{2B940646-DE40-4E0F-AE42-6530784C9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xmlns="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xmlns="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xmlns="" id="{AEACA101-2521-41AA-8F51-FF0BF783E4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xmlns="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xmlns="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xmlns="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xmlns="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xmlns="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xmlns="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xmlns="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xmlns="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xmlns="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xmlns="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xmlns="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xmlns="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xmlns="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xmlns="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xmlns="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xmlns="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xmlns="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xmlns="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xmlns="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xmlns="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xmlns="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xmlns="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xmlns="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xmlns="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xmlns="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xmlns="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xmlns="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xmlns="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xmlns="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xmlns="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xmlns="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xmlns="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x Image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xmlns="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Octagon 50">
            <a:extLst>
              <a:ext uri="{FF2B5EF4-FFF2-40B4-BE49-F238E27FC236}">
                <a16:creationId xmlns:a16="http://schemas.microsoft.com/office/drawing/2014/main" xmlns="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xmlns="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xmlns="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xmlns="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xmlns="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Freeform: Shape 23">
              <a:extLst>
                <a:ext uri="{FF2B5EF4-FFF2-40B4-BE49-F238E27FC236}">
                  <a16:creationId xmlns:a16="http://schemas.microsoft.com/office/drawing/2014/main" xmlns="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xmlns="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xmlns="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xmlns="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xmlns="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36" name="Straight Connector 35" descr="First divider line on slide">
            <a:extLst>
              <a:ext uri="{FF2B5EF4-FFF2-40B4-BE49-F238E27FC236}">
                <a16:creationId xmlns:a16="http://schemas.microsoft.com/office/drawing/2014/main" xmlns="" id="{A140998F-B877-4BDC-843C-0071F5066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2616579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 descr="Second divider line on slide">
            <a:extLst>
              <a:ext uri="{FF2B5EF4-FFF2-40B4-BE49-F238E27FC236}">
                <a16:creationId xmlns:a16="http://schemas.microsoft.com/office/drawing/2014/main" xmlns="" id="{2084D353-BE8A-4AAA-8BEC-B71CEE9DD7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4109914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91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xmlns="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xmlns="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xmlns="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xmlns="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xmlns="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noProof="0" dirty="0">
                <a:solidFill>
                  <a:schemeClr val="tx2"/>
                </a:solidFill>
                <a:latin typeface="+mj-lt"/>
              </a:rPr>
              <a:t>Your Logo or Name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3" r:id="rId8"/>
    <p:sldLayoutId id="2147483668" r:id="rId9"/>
    <p:sldLayoutId id="2147483670" r:id="rId10"/>
    <p:sldLayoutId id="2147483653" r:id="rId11"/>
    <p:sldLayoutId id="2147483673" r:id="rId12"/>
    <p:sldLayoutId id="2147483674" r:id="rId13"/>
    <p:sldLayoutId id="2147483676" r:id="rId14"/>
    <p:sldLayoutId id="2147483677" r:id="rId15"/>
    <p:sldLayoutId id="2147483654" r:id="rId16"/>
    <p:sldLayoutId id="2147483660" r:id="rId17"/>
    <p:sldLayoutId id="2147483661" r:id="rId18"/>
    <p:sldLayoutId id="2147483678" r:id="rId19"/>
    <p:sldLayoutId id="2147483686" r:id="rId20"/>
    <p:sldLayoutId id="2147483687" r:id="rId21"/>
    <p:sldLayoutId id="2147483689" r:id="rId22"/>
    <p:sldLayoutId id="2147483690" r:id="rId23"/>
    <p:sldLayoutId id="2147483688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g"/><Relationship Id="rId7" Type="http://schemas.openxmlformats.org/officeDocument/2006/relationships/image" Target="../media/image29.sv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tif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tif"/><Relationship Id="rId5" Type="http://schemas.openxmlformats.org/officeDocument/2006/relationships/image" Target="../media/image9.tif"/><Relationship Id="rId10" Type="http://schemas.openxmlformats.org/officeDocument/2006/relationships/image" Target="../media/image4.png"/><Relationship Id="rId4" Type="http://schemas.openxmlformats.org/officeDocument/2006/relationships/image" Target="../media/image8.tif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microsoft.com/office/2007/relationships/diagramDrawing" Target="../diagrams/drawing1.xml"/><Relationship Id="rId18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diagramColors" Target="../diagrams/colors1.xml"/><Relationship Id="rId1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6" Type="http://schemas.openxmlformats.org/officeDocument/2006/relationships/diagramQuickStyle" Target="../diagrams/quickStyle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sv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3.png"/><Relationship Id="rId15" Type="http://schemas.openxmlformats.org/officeDocument/2006/relationships/diagramLayout" Target="../diagrams/layout2.xml"/><Relationship Id="rId10" Type="http://schemas.openxmlformats.org/officeDocument/2006/relationships/diagramLayout" Target="../diagrams/layout1.xml"/><Relationship Id="rId19" Type="http://schemas.openxmlformats.org/officeDocument/2006/relationships/image" Target="../media/image3.png"/><Relationship Id="rId4" Type="http://schemas.openxmlformats.org/officeDocument/2006/relationships/image" Target="../media/image14.svg"/><Relationship Id="rId9" Type="http://schemas.openxmlformats.org/officeDocument/2006/relationships/diagramData" Target="../diagrams/data1.xml"/><Relationship Id="rId1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dmin.plodovisela.com/logi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hyperlink" Target="https://admin.plodovisela.com/logi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rial view of open farm land">
            <a:extLst>
              <a:ext uri="{FF2B5EF4-FFF2-40B4-BE49-F238E27FC236}">
                <a16:creationId xmlns:a16="http://schemas.microsoft.com/office/drawing/2014/main" xmlns="" id="{3072B96B-8E35-4D15-80A0-1DD4745F75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bg1">
              <a:lumMod val="95000"/>
              <a:alpha val="80000"/>
            </a:schemeClr>
          </a:solidFill>
        </p:spPr>
        <p:txBody>
          <a:bodyPr/>
          <a:lstStyle/>
          <a:p>
            <a:r>
              <a:rPr lang="sr-Latn-BA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Plodovi sela</a:t>
            </a:r>
            <a:endParaRPr lang="en-US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accent1">
              <a:alpha val="90000"/>
            </a:schemeClr>
          </a:solidFill>
        </p:spPr>
        <p:txBody>
          <a:bodyPr/>
          <a:lstStyle/>
          <a:p>
            <a:r>
              <a:rPr lang="en-US" dirty="0" err="1"/>
              <a:t>Platforma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online </a:t>
            </a:r>
            <a:r>
              <a:rPr lang="en-US" dirty="0" err="1"/>
              <a:t>promociju</a:t>
            </a:r>
            <a:r>
              <a:rPr lang="en-US" dirty="0"/>
              <a:t> </a:t>
            </a:r>
            <a:r>
              <a:rPr lang="en-US" dirty="0" err="1"/>
              <a:t>poljoprivrednih</a:t>
            </a:r>
            <a:r>
              <a:rPr lang="en-US" dirty="0"/>
              <a:t> </a:t>
            </a:r>
            <a:r>
              <a:rPr lang="en-US" dirty="0" err="1"/>
              <a:t>proizvođača</a:t>
            </a:r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B6D0B8EE-8E06-4051-87BF-62C153F3FB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4308689">
            <a:off x="5269765" y="1275138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9" y="1425460"/>
            <a:ext cx="1887264" cy="1887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555" y="1999474"/>
            <a:ext cx="990600" cy="99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530" y="1583784"/>
            <a:ext cx="1570616" cy="157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4E6C1-B1C5-40C3-9B90-EF2666FB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</a:t>
            </a:r>
            <a:r>
              <a:rPr lang="en-US" dirty="0" err="1"/>
              <a:t>razvoja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DDC64B4F-EF8E-442A-8D01-0AD7034A68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smo</a:t>
            </a:r>
            <a:r>
              <a:rPr lang="en-US" dirty="0"/>
              <a:t> </a:t>
            </a:r>
            <a:r>
              <a:rPr lang="en-US" dirty="0" err="1"/>
              <a:t>planirali</a:t>
            </a:r>
            <a:r>
              <a:rPr lang="en-US" dirty="0"/>
              <a:t> </a:t>
            </a:r>
            <a:r>
              <a:rPr lang="en-US" dirty="0" err="1"/>
              <a:t>dalje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E869ACF9-B7F9-4774-B207-2EF78971151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 err="1"/>
              <a:t>Testna</a:t>
            </a:r>
            <a:r>
              <a:rPr lang="en-US" dirty="0"/>
              <a:t> </a:t>
            </a:r>
            <a:r>
              <a:rPr lang="en-US" dirty="0" err="1"/>
              <a:t>faza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 err="1">
                <a:latin typeface="+mn-lt"/>
              </a:rPr>
              <a:t>Avgust</a:t>
            </a:r>
            <a:r>
              <a:rPr lang="en-US" sz="1400" dirty="0">
                <a:latin typeface="+mn-lt"/>
              </a:rPr>
              <a:t>, 2020</a:t>
            </a:r>
            <a:endParaRPr lang="en-US" dirty="0">
              <a:latin typeface="+mn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A2613D7-9904-47E7-A848-78E09B4F4A0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Online </a:t>
            </a:r>
            <a:r>
              <a:rPr lang="en-US" dirty="0" err="1"/>
              <a:t>prodaja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 err="1">
                <a:latin typeface="+mn-lt"/>
              </a:rPr>
              <a:t>Oktobar</a:t>
            </a:r>
            <a:r>
              <a:rPr lang="en-US" sz="1400" dirty="0">
                <a:latin typeface="+mn-lt"/>
              </a:rPr>
              <a:t>/</a:t>
            </a:r>
            <a:r>
              <a:rPr lang="en-US" sz="1400" dirty="0" err="1">
                <a:latin typeface="+mn-lt"/>
              </a:rPr>
              <a:t>Novembar</a:t>
            </a:r>
            <a:r>
              <a:rPr lang="en-US" sz="1400" dirty="0">
                <a:latin typeface="+mn-lt"/>
              </a:rPr>
              <a:t>, 2020</a:t>
            </a:r>
            <a:endParaRPr lang="en-US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B9D7DA5-9DA5-4EDA-AAC1-B5A593D730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Profil</a:t>
            </a:r>
            <a:r>
              <a:rPr lang="en-US" dirty="0"/>
              <a:t> </a:t>
            </a:r>
            <a:r>
              <a:rPr lang="en-US" dirty="0" err="1"/>
              <a:t>poljoprivrednika</a:t>
            </a:r>
            <a:r>
              <a:rPr lang="en-US" dirty="0"/>
              <a:t>.</a:t>
            </a:r>
          </a:p>
          <a:p>
            <a:r>
              <a:rPr lang="en-US" dirty="0" err="1"/>
              <a:t>Profili</a:t>
            </a:r>
            <a:r>
              <a:rPr lang="en-US" dirty="0"/>
              <a:t> </a:t>
            </a:r>
            <a:r>
              <a:rPr lang="en-US" dirty="0" err="1"/>
              <a:t>kupaca</a:t>
            </a:r>
            <a:r>
              <a:rPr lang="en-US" dirty="0"/>
              <a:t>.</a:t>
            </a:r>
          </a:p>
          <a:p>
            <a:r>
              <a:rPr lang="en-US" dirty="0" err="1"/>
              <a:t>Kupovina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FCAA0F0E-6B7F-4145-A8E2-90DC4D67578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 err="1"/>
              <a:t>Konačan</a:t>
            </a:r>
            <a:r>
              <a:rPr lang="en-US" dirty="0"/>
              <a:t> </a:t>
            </a:r>
            <a:r>
              <a:rPr lang="en-US" dirty="0" err="1"/>
              <a:t>proizvod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>
                <a:latin typeface="+mn-lt"/>
              </a:rPr>
              <a:t>Mart, 2021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4B29415E-FF87-4959-B427-0EA155C16B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Unapređenja</a:t>
            </a:r>
            <a:r>
              <a:rPr lang="en-US" dirty="0"/>
              <a:t>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osnovu</a:t>
            </a:r>
            <a:r>
              <a:rPr lang="en-US" dirty="0"/>
              <a:t> </a:t>
            </a:r>
            <a:r>
              <a:rPr lang="en-US" dirty="0" err="1"/>
              <a:t>povratne</a:t>
            </a:r>
            <a:r>
              <a:rPr lang="en-US" dirty="0"/>
              <a:t> </a:t>
            </a:r>
            <a:r>
              <a:rPr lang="en-US" dirty="0" err="1"/>
              <a:t>informacije</a:t>
            </a:r>
            <a:r>
              <a:rPr lang="en-US" dirty="0"/>
              <a:t> od </a:t>
            </a:r>
            <a:r>
              <a:rPr lang="en-US" dirty="0" err="1"/>
              <a:t>korisnika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B23B52-8351-4A05-ABAB-5A128EE689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Opsežno</a:t>
            </a:r>
            <a:r>
              <a:rPr lang="en-US" dirty="0"/>
              <a:t> </a:t>
            </a:r>
            <a:r>
              <a:rPr lang="en-US" dirty="0" err="1"/>
              <a:t>testiranje</a:t>
            </a:r>
            <a:endParaRPr lang="en-US" dirty="0"/>
          </a:p>
          <a:p>
            <a:r>
              <a:rPr lang="en-US" dirty="0" err="1"/>
              <a:t>Popularizacija</a:t>
            </a:r>
            <a:r>
              <a:rPr lang="en-US" dirty="0"/>
              <a:t> </a:t>
            </a:r>
            <a:r>
              <a:rPr lang="en-US" dirty="0" err="1"/>
              <a:t>sistama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410700" y="6299200"/>
            <a:ext cx="1905000" cy="1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33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72D59F-E459-41DB-985E-2CF08A5D0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Vremenski</a:t>
            </a:r>
            <a:r>
              <a:rPr lang="en-US" dirty="0"/>
              <a:t> </a:t>
            </a:r>
            <a:r>
              <a:rPr lang="en-US" dirty="0" err="1"/>
              <a:t>tok</a:t>
            </a:r>
            <a:endParaRPr lang="en-US" dirty="0"/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xmlns="" id="{FA73531D-BDF3-4C9D-B4DE-8A7074CC6D1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 err="1"/>
              <a:t>Naš</a:t>
            </a:r>
            <a:r>
              <a:rPr lang="en-US" dirty="0"/>
              <a:t> </a:t>
            </a:r>
            <a:r>
              <a:rPr lang="en-US" dirty="0" err="1"/>
              <a:t>jednogodišnji</a:t>
            </a:r>
            <a:r>
              <a:rPr lang="en-US" dirty="0"/>
              <a:t> </a:t>
            </a:r>
            <a:r>
              <a:rPr lang="en-US" dirty="0" err="1"/>
              <a:t>akcioni</a:t>
            </a:r>
            <a:r>
              <a:rPr lang="en-US" dirty="0"/>
              <a:t> plan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3838E21-DCBD-4BF3-A56B-1B0AC1845AC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4125" y="3973125"/>
            <a:ext cx="553175" cy="201776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47257058-2973-4B53-836C-41233BC0D27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34F0970F-3033-4EF3-B593-8ECF1F1BC1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FEB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xmlns="" id="{0FBB9E34-9406-4432-A2AA-735C161D6F1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51963" y="2190750"/>
            <a:ext cx="1793875" cy="561975"/>
          </a:xfrm>
          <a:ln>
            <a:noFill/>
          </a:ln>
        </p:spPr>
        <p:txBody>
          <a:bodyPr/>
          <a:lstStyle/>
          <a:p>
            <a:r>
              <a:rPr lang="en-US" dirty="0" err="1"/>
              <a:t>Ideja</a:t>
            </a:r>
            <a:r>
              <a:rPr lang="en-US" dirty="0"/>
              <a:t> i </a:t>
            </a:r>
            <a:r>
              <a:rPr lang="en-US" dirty="0" err="1"/>
              <a:t>dizajn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xmlns="" id="{715D1787-D9EC-42D7-9E58-06C783ACCE5D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2544" y="2531196"/>
            <a:ext cx="1724394" cy="185808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Mart, 2020</a:t>
            </a:r>
          </a:p>
        </p:txBody>
      </p:sp>
      <p:cxnSp>
        <p:nvCxnSpPr>
          <p:cNvPr id="71" name="Straight Arrow Connector 70" title="Timeline Event Lines">
            <a:extLst>
              <a:ext uri="{FF2B5EF4-FFF2-40B4-BE49-F238E27FC236}">
                <a16:creationId xmlns:a16="http://schemas.microsoft.com/office/drawing/2014/main" xmlns="" id="{BBE1F329-A8D2-4C03-9053-8D69618651CB}"/>
              </a:ext>
            </a:extLst>
          </p:cNvPr>
          <p:cNvCxnSpPr>
            <a:cxnSpLocks/>
          </p:cNvCxnSpPr>
          <p:nvPr/>
        </p:nvCxnSpPr>
        <p:spPr>
          <a:xfrm flipH="1">
            <a:off x="1564741" y="2784690"/>
            <a:ext cx="1" cy="776987"/>
          </a:xfrm>
          <a:prstGeom prst="straightConnector1">
            <a:avLst/>
          </a:prstGeom>
          <a:ln w="34925" cap="rnd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7CCA00F5-B440-406B-A716-A13092CBFC2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6DD14BC5-F4CC-4A1D-B722-4B0E3AD084E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7BB9576B-97C2-4B6F-8D7A-D3D94B000C9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MAJ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DB4DD14B-5E18-42FF-B2F1-6A2CB093836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JUN</a:t>
            </a:r>
          </a:p>
        </p:txBody>
      </p:sp>
      <p:cxnSp>
        <p:nvCxnSpPr>
          <p:cNvPr id="74" name="Straight Arrow Connector 73" title="Timeline Event Lines">
            <a:extLst>
              <a:ext uri="{FF2B5EF4-FFF2-40B4-BE49-F238E27FC236}">
                <a16:creationId xmlns:a16="http://schemas.microsoft.com/office/drawing/2014/main" xmlns="" id="{3D985F57-4828-4F43-9FE0-15EF491E8160}"/>
              </a:ext>
            </a:extLst>
          </p:cNvPr>
          <p:cNvCxnSpPr>
            <a:cxnSpLocks/>
          </p:cNvCxnSpPr>
          <p:nvPr/>
        </p:nvCxnSpPr>
        <p:spPr>
          <a:xfrm rot="10800000" flipH="1">
            <a:off x="3452428" y="4171551"/>
            <a:ext cx="1" cy="776987"/>
          </a:xfrm>
          <a:prstGeom prst="straightConnector1">
            <a:avLst/>
          </a:prstGeom>
          <a:ln w="34925" cap="rnd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30">
            <a:extLst>
              <a:ext uri="{FF2B5EF4-FFF2-40B4-BE49-F238E27FC236}">
                <a16:creationId xmlns:a16="http://schemas.microsoft.com/office/drawing/2014/main" xmlns="" id="{787813E1-07C6-496D-9E59-D41AD3127AD9}"/>
              </a:ext>
            </a:extLst>
          </p:cNvPr>
          <p:cNvSpPr txBox="1">
            <a:spLocks/>
          </p:cNvSpPr>
          <p:nvPr/>
        </p:nvSpPr>
        <p:spPr>
          <a:xfrm>
            <a:off x="2438360" y="4994301"/>
            <a:ext cx="1793875" cy="561975"/>
          </a:xfrm>
          <a:prstGeom prst="rect">
            <a:avLst/>
          </a:prstGeom>
          <a:noFill/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prvih</a:t>
            </a:r>
            <a:r>
              <a:rPr lang="en-US" dirty="0"/>
              <a:t> </a:t>
            </a:r>
            <a:r>
              <a:rPr lang="en-US" dirty="0" err="1"/>
              <a:t>korisnika</a:t>
            </a:r>
            <a:endParaRPr lang="en-US" dirty="0"/>
          </a:p>
        </p:txBody>
      </p:sp>
      <p:sp>
        <p:nvSpPr>
          <p:cNvPr id="59" name="Text Placeholder 31">
            <a:extLst>
              <a:ext uri="{FF2B5EF4-FFF2-40B4-BE49-F238E27FC236}">
                <a16:creationId xmlns:a16="http://schemas.microsoft.com/office/drawing/2014/main" xmlns="" id="{A3B6B7DF-5CB5-4DD4-A1FA-3CAD080EA255}"/>
              </a:ext>
            </a:extLst>
          </p:cNvPr>
          <p:cNvSpPr txBox="1">
            <a:spLocks/>
          </p:cNvSpPr>
          <p:nvPr/>
        </p:nvSpPr>
        <p:spPr>
          <a:xfrm>
            <a:off x="2453696" y="5333355"/>
            <a:ext cx="1724394" cy="18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Jul, 2020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F5F410E5-8F7F-4F9E-9FFE-E7BAE98D72F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62A8B8B4-43EE-4C8C-A799-7FB8016D3DD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BE55EE5B-B6FB-4321-9477-52192E27D65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C93FB8A9-9620-42A8-A149-00CC0FC29CF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OKT</a:t>
            </a:r>
          </a:p>
        </p:txBody>
      </p:sp>
      <p:sp>
        <p:nvSpPr>
          <p:cNvPr id="60" name="Text Placeholder 30">
            <a:extLst>
              <a:ext uri="{FF2B5EF4-FFF2-40B4-BE49-F238E27FC236}">
                <a16:creationId xmlns:a16="http://schemas.microsoft.com/office/drawing/2014/main" xmlns="" id="{518ED7A4-3142-4C1B-8706-E6F9BDA12CD4}"/>
              </a:ext>
            </a:extLst>
          </p:cNvPr>
          <p:cNvSpPr txBox="1">
            <a:spLocks/>
          </p:cNvSpPr>
          <p:nvPr/>
        </p:nvSpPr>
        <p:spPr>
          <a:xfrm>
            <a:off x="3150802" y="1911535"/>
            <a:ext cx="1793875" cy="889026"/>
          </a:xfrm>
          <a:prstGeom prst="rect">
            <a:avLst/>
          </a:prstGeom>
          <a:noFill/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 err="1"/>
              <a:t>Povratna</a:t>
            </a:r>
            <a:r>
              <a:rPr lang="en-US" dirty="0"/>
              <a:t> </a:t>
            </a:r>
            <a:r>
              <a:rPr lang="en-US" dirty="0" err="1"/>
              <a:t>informacija</a:t>
            </a:r>
            <a:r>
              <a:rPr lang="en-US" dirty="0"/>
              <a:t> od </a:t>
            </a:r>
            <a:r>
              <a:rPr lang="en-US" dirty="0" err="1"/>
              <a:t>korisnika</a:t>
            </a:r>
            <a:endParaRPr lang="en-US" dirty="0"/>
          </a:p>
        </p:txBody>
      </p:sp>
      <p:sp>
        <p:nvSpPr>
          <p:cNvPr id="61" name="Text Placeholder 31">
            <a:extLst>
              <a:ext uri="{FF2B5EF4-FFF2-40B4-BE49-F238E27FC236}">
                <a16:creationId xmlns:a16="http://schemas.microsoft.com/office/drawing/2014/main" xmlns="" id="{ADF4B596-4378-464E-8BA9-FB6ADF27D160}"/>
              </a:ext>
            </a:extLst>
          </p:cNvPr>
          <p:cNvSpPr txBox="1">
            <a:spLocks/>
          </p:cNvSpPr>
          <p:nvPr/>
        </p:nvSpPr>
        <p:spPr>
          <a:xfrm>
            <a:off x="3237304" y="2613362"/>
            <a:ext cx="1724394" cy="18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 err="1"/>
              <a:t>Avgust</a:t>
            </a:r>
            <a:r>
              <a:rPr lang="en-US" dirty="0"/>
              <a:t> 2020</a:t>
            </a:r>
          </a:p>
        </p:txBody>
      </p:sp>
      <p:cxnSp>
        <p:nvCxnSpPr>
          <p:cNvPr id="72" name="Straight Arrow Connector 71" title="Timeline Event Lines">
            <a:extLst>
              <a:ext uri="{FF2B5EF4-FFF2-40B4-BE49-F238E27FC236}">
                <a16:creationId xmlns:a16="http://schemas.microsoft.com/office/drawing/2014/main" xmlns="" id="{8C361AC5-6734-49E5-8506-3F22C2DF6856}"/>
              </a:ext>
            </a:extLst>
          </p:cNvPr>
          <p:cNvCxnSpPr>
            <a:cxnSpLocks/>
          </p:cNvCxnSpPr>
          <p:nvPr/>
        </p:nvCxnSpPr>
        <p:spPr>
          <a:xfrm flipH="1">
            <a:off x="3971908" y="2810486"/>
            <a:ext cx="1" cy="776987"/>
          </a:xfrm>
          <a:prstGeom prst="straightConnector1">
            <a:avLst/>
          </a:prstGeom>
          <a:ln w="34925" cap="rnd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5D9E0D54-DF90-4CE3-B2EF-54C50783B7C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2CCC6E1D-9B5C-4276-A7D2-B86F661B7D4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645EDCB7-4237-4A5E-9B93-7DD3CD3C4FF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C449364A-2889-46F4-AB8E-EB64958B16D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576869" y="4016649"/>
            <a:ext cx="553175" cy="15825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2020</a:t>
            </a:r>
          </a:p>
        </p:txBody>
      </p:sp>
      <p:cxnSp>
        <p:nvCxnSpPr>
          <p:cNvPr id="75" name="Straight Arrow Connector 74" title="Timeline Event Lines">
            <a:extLst>
              <a:ext uri="{FF2B5EF4-FFF2-40B4-BE49-F238E27FC236}">
                <a16:creationId xmlns:a16="http://schemas.microsoft.com/office/drawing/2014/main" xmlns="" id="{40DC3788-4E8E-4F3D-BD1E-8EFA13B0705B}"/>
              </a:ext>
            </a:extLst>
          </p:cNvPr>
          <p:cNvCxnSpPr>
            <a:cxnSpLocks/>
          </p:cNvCxnSpPr>
          <p:nvPr/>
        </p:nvCxnSpPr>
        <p:spPr>
          <a:xfrm rot="10800000" flipH="1">
            <a:off x="5340862" y="4206090"/>
            <a:ext cx="1" cy="776987"/>
          </a:xfrm>
          <a:prstGeom prst="straightConnector1">
            <a:avLst/>
          </a:prstGeom>
          <a:ln w="34925" cap="rnd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30">
            <a:extLst>
              <a:ext uri="{FF2B5EF4-FFF2-40B4-BE49-F238E27FC236}">
                <a16:creationId xmlns:a16="http://schemas.microsoft.com/office/drawing/2014/main" xmlns="" id="{86B6D762-C9DD-4996-B05F-20E8C744D387}"/>
              </a:ext>
            </a:extLst>
          </p:cNvPr>
          <p:cNvSpPr txBox="1">
            <a:spLocks/>
          </p:cNvSpPr>
          <p:nvPr/>
        </p:nvSpPr>
        <p:spPr>
          <a:xfrm>
            <a:off x="4585760" y="5046945"/>
            <a:ext cx="1793875" cy="561975"/>
          </a:xfrm>
          <a:prstGeom prst="rect">
            <a:avLst/>
          </a:prstGeom>
          <a:noFill/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Online </a:t>
            </a:r>
            <a:r>
              <a:rPr lang="en-US" dirty="0" err="1"/>
              <a:t>prodaja</a:t>
            </a:r>
            <a:endParaRPr lang="en-US" dirty="0"/>
          </a:p>
        </p:txBody>
      </p:sp>
      <p:sp>
        <p:nvSpPr>
          <p:cNvPr id="63" name="Text Placeholder 31">
            <a:extLst>
              <a:ext uri="{FF2B5EF4-FFF2-40B4-BE49-F238E27FC236}">
                <a16:creationId xmlns:a16="http://schemas.microsoft.com/office/drawing/2014/main" xmlns="" id="{096832AE-2EF2-4535-996B-35001117AE74}"/>
              </a:ext>
            </a:extLst>
          </p:cNvPr>
          <p:cNvSpPr txBox="1">
            <a:spLocks/>
          </p:cNvSpPr>
          <p:nvPr/>
        </p:nvSpPr>
        <p:spPr>
          <a:xfrm>
            <a:off x="4873972" y="5333355"/>
            <a:ext cx="1724394" cy="18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Nov, 2020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7936DD04-54B5-45E1-B77E-535E48E1D46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FEB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3E1BC326-1FAE-422A-BA37-4C92724EF47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24CF4B32-44BD-46E1-B99A-1ADBAC380AC1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5DD0D4ED-8247-483E-A339-415BFA0545C5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MAJ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F8DA1472-0F22-45EC-9606-34DC3AF9CA7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BED3DA06-A855-49CE-8356-4A9D947FC82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JUL</a:t>
            </a:r>
          </a:p>
        </p:txBody>
      </p:sp>
      <p:cxnSp>
        <p:nvCxnSpPr>
          <p:cNvPr id="76" name="Straight Arrow Connector 75" title="Timeline Event Lines">
            <a:extLst>
              <a:ext uri="{FF2B5EF4-FFF2-40B4-BE49-F238E27FC236}">
                <a16:creationId xmlns:a16="http://schemas.microsoft.com/office/drawing/2014/main" xmlns="" id="{EB858692-F88E-43A4-8B27-E23B8AC17249}"/>
              </a:ext>
            </a:extLst>
          </p:cNvPr>
          <p:cNvCxnSpPr>
            <a:cxnSpLocks/>
          </p:cNvCxnSpPr>
          <p:nvPr/>
        </p:nvCxnSpPr>
        <p:spPr>
          <a:xfrm rot="10800000" flipH="1">
            <a:off x="7700937" y="4281366"/>
            <a:ext cx="1" cy="776987"/>
          </a:xfrm>
          <a:prstGeom prst="straightConnector1">
            <a:avLst/>
          </a:prstGeom>
          <a:ln w="34925" cap="rnd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Placeholder 30">
            <a:extLst>
              <a:ext uri="{FF2B5EF4-FFF2-40B4-BE49-F238E27FC236}">
                <a16:creationId xmlns:a16="http://schemas.microsoft.com/office/drawing/2014/main" xmlns="" id="{926B0AAB-FFB2-4EF7-823F-9CC4BE3F9038}"/>
              </a:ext>
            </a:extLst>
          </p:cNvPr>
          <p:cNvSpPr txBox="1">
            <a:spLocks/>
          </p:cNvSpPr>
          <p:nvPr/>
        </p:nvSpPr>
        <p:spPr>
          <a:xfrm>
            <a:off x="7199243" y="5046945"/>
            <a:ext cx="1793875" cy="561975"/>
          </a:xfrm>
          <a:prstGeom prst="rect">
            <a:avLst/>
          </a:prstGeom>
          <a:noFill/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 err="1"/>
              <a:t>Globalna</a:t>
            </a:r>
            <a:r>
              <a:rPr lang="en-US" dirty="0"/>
              <a:t> </a:t>
            </a:r>
            <a:r>
              <a:rPr lang="en-US" dirty="0" err="1"/>
              <a:t>promocija</a:t>
            </a:r>
            <a:endParaRPr lang="en-US" dirty="0"/>
          </a:p>
        </p:txBody>
      </p:sp>
      <p:sp>
        <p:nvSpPr>
          <p:cNvPr id="67" name="Text Placeholder 31">
            <a:extLst>
              <a:ext uri="{FF2B5EF4-FFF2-40B4-BE49-F238E27FC236}">
                <a16:creationId xmlns:a16="http://schemas.microsoft.com/office/drawing/2014/main" xmlns="" id="{8CD2E1AD-1EB5-4624-9837-0D937266EA13}"/>
              </a:ext>
            </a:extLst>
          </p:cNvPr>
          <p:cNvSpPr txBox="1">
            <a:spLocks/>
          </p:cNvSpPr>
          <p:nvPr/>
        </p:nvSpPr>
        <p:spPr>
          <a:xfrm>
            <a:off x="7310755" y="5345087"/>
            <a:ext cx="1724394" cy="18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April, 2020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E20F207A-33A7-43C3-873C-25499611EA6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AUG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xmlns="" id="{B7E6CCF4-3AC5-455D-B1E1-9CDCE79FA2DA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xmlns="" id="{357282C0-B362-4514-BC66-EC9066996AD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OCT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xmlns="" id="{AF84C149-B9E1-4CEB-AC25-65E5E0C9ECDB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</a:t>
            </a:r>
          </a:p>
        </p:txBody>
      </p:sp>
      <p:cxnSp>
        <p:nvCxnSpPr>
          <p:cNvPr id="73" name="Straight Arrow Connector 72" title="Timeline Event Lines">
            <a:extLst>
              <a:ext uri="{FF2B5EF4-FFF2-40B4-BE49-F238E27FC236}">
                <a16:creationId xmlns:a16="http://schemas.microsoft.com/office/drawing/2014/main" xmlns="" id="{4A412F69-2D59-4EA2-9BA0-74B513D9F63B}"/>
              </a:ext>
            </a:extLst>
          </p:cNvPr>
          <p:cNvCxnSpPr>
            <a:cxnSpLocks/>
          </p:cNvCxnSpPr>
          <p:nvPr/>
        </p:nvCxnSpPr>
        <p:spPr>
          <a:xfrm flipH="1">
            <a:off x="11005041" y="2752725"/>
            <a:ext cx="1" cy="776987"/>
          </a:xfrm>
          <a:prstGeom prst="straightConnector1">
            <a:avLst/>
          </a:prstGeom>
          <a:ln w="34925" cap="rnd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30">
            <a:extLst>
              <a:ext uri="{FF2B5EF4-FFF2-40B4-BE49-F238E27FC236}">
                <a16:creationId xmlns:a16="http://schemas.microsoft.com/office/drawing/2014/main" xmlns="" id="{3BF16A02-C583-41A6-B28D-1DA71C3D603B}"/>
              </a:ext>
            </a:extLst>
          </p:cNvPr>
          <p:cNvSpPr txBox="1">
            <a:spLocks/>
          </p:cNvSpPr>
          <p:nvPr/>
        </p:nvSpPr>
        <p:spPr>
          <a:xfrm>
            <a:off x="9927693" y="2190750"/>
            <a:ext cx="1793875" cy="561975"/>
          </a:xfrm>
          <a:prstGeom prst="rect">
            <a:avLst/>
          </a:prstGeom>
          <a:noFill/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 err="1"/>
              <a:t>Faza</a:t>
            </a:r>
            <a:r>
              <a:rPr lang="en-US" dirty="0"/>
              <a:t> 2</a:t>
            </a:r>
          </a:p>
        </p:txBody>
      </p:sp>
      <p:sp>
        <p:nvSpPr>
          <p:cNvPr id="65" name="Text Placeholder 31">
            <a:extLst>
              <a:ext uri="{FF2B5EF4-FFF2-40B4-BE49-F238E27FC236}">
                <a16:creationId xmlns:a16="http://schemas.microsoft.com/office/drawing/2014/main" xmlns="" id="{F168CAA8-0A9E-4AEE-82FE-9F30480DEA54}"/>
              </a:ext>
            </a:extLst>
          </p:cNvPr>
          <p:cNvSpPr txBox="1">
            <a:spLocks/>
          </p:cNvSpPr>
          <p:nvPr/>
        </p:nvSpPr>
        <p:spPr>
          <a:xfrm>
            <a:off x="9962433" y="2529804"/>
            <a:ext cx="1724394" cy="18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Nov, 2021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xmlns="" id="{1182FFC2-5425-4688-B728-F2248AC174BD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</a:t>
            </a:r>
          </a:p>
        </p:txBody>
      </p:sp>
      <p:grpSp>
        <p:nvGrpSpPr>
          <p:cNvPr id="33" name="Group 32" title="Timeline Month Lines">
            <a:extLst>
              <a:ext uri="{FF2B5EF4-FFF2-40B4-BE49-F238E27FC236}">
                <a16:creationId xmlns:a16="http://schemas.microsoft.com/office/drawing/2014/main" xmlns="" id="{AFD09076-D1F6-4F08-8939-1F1577E5A1AC}"/>
              </a:ext>
            </a:extLst>
          </p:cNvPr>
          <p:cNvGrpSpPr/>
          <p:nvPr/>
        </p:nvGrpSpPr>
        <p:grpSpPr>
          <a:xfrm>
            <a:off x="620712" y="3799174"/>
            <a:ext cx="10856346" cy="173951"/>
            <a:chOff x="620712" y="3799174"/>
            <a:chExt cx="10856346" cy="17395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1851F931-A22B-44AA-B078-8F13276740C5}"/>
                </a:ext>
              </a:extLst>
            </p:cNvPr>
            <p:cNvCxnSpPr>
              <a:stCxn id="6" idx="2"/>
              <a:endCxn id="5" idx="0"/>
            </p:cNvCxnSpPr>
            <p:nvPr/>
          </p:nvCxnSpPr>
          <p:spPr>
            <a:xfrm>
              <a:off x="620712" y="3799174"/>
              <a:ext cx="1" cy="173951"/>
            </a:xfrm>
            <a:prstGeom prst="line">
              <a:avLst/>
            </a:prstGeom>
            <a:ln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653A16F3-2319-4900-94E3-2D1EE11FE250}"/>
                </a:ext>
              </a:extLst>
            </p:cNvPr>
            <p:cNvCxnSpPr/>
            <p:nvPr/>
          </p:nvCxnSpPr>
          <p:spPr>
            <a:xfrm>
              <a:off x="1092727" y="3799174"/>
              <a:ext cx="1" cy="154901"/>
            </a:xfrm>
            <a:prstGeom prst="line">
              <a:avLst/>
            </a:prstGeom>
            <a:ln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44FC807E-B2A8-4953-AA5C-6D49F5FE3128}"/>
                </a:ext>
              </a:extLst>
            </p:cNvPr>
            <p:cNvCxnSpPr/>
            <p:nvPr/>
          </p:nvCxnSpPr>
          <p:spPr>
            <a:xfrm>
              <a:off x="1564742" y="3799174"/>
              <a:ext cx="1" cy="154901"/>
            </a:xfrm>
            <a:prstGeom prst="line">
              <a:avLst/>
            </a:prstGeom>
            <a:ln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62129982-9661-4201-A7A9-D830435CAF7C}"/>
                </a:ext>
              </a:extLst>
            </p:cNvPr>
            <p:cNvCxnSpPr/>
            <p:nvPr/>
          </p:nvCxnSpPr>
          <p:spPr>
            <a:xfrm>
              <a:off x="2036757" y="3799174"/>
              <a:ext cx="1" cy="154901"/>
            </a:xfrm>
            <a:prstGeom prst="line">
              <a:avLst/>
            </a:prstGeom>
            <a:ln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8EC9CA8C-382D-4780-857E-7923D6612296}"/>
                </a:ext>
              </a:extLst>
            </p:cNvPr>
            <p:cNvCxnSpPr/>
            <p:nvPr/>
          </p:nvCxnSpPr>
          <p:spPr>
            <a:xfrm>
              <a:off x="2508772" y="3799174"/>
              <a:ext cx="1" cy="154901"/>
            </a:xfrm>
            <a:prstGeom prst="line">
              <a:avLst/>
            </a:prstGeom>
            <a:ln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55124F5F-0D19-4683-ABFD-3276BD8C0D2A}"/>
                </a:ext>
              </a:extLst>
            </p:cNvPr>
            <p:cNvCxnSpPr/>
            <p:nvPr/>
          </p:nvCxnSpPr>
          <p:spPr>
            <a:xfrm>
              <a:off x="2980787" y="3799174"/>
              <a:ext cx="1" cy="154901"/>
            </a:xfrm>
            <a:prstGeom prst="line">
              <a:avLst/>
            </a:prstGeom>
            <a:ln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33740EF7-5BAA-4406-9463-F2DBFE3F1764}"/>
                </a:ext>
              </a:extLst>
            </p:cNvPr>
            <p:cNvCxnSpPr/>
            <p:nvPr/>
          </p:nvCxnSpPr>
          <p:spPr>
            <a:xfrm>
              <a:off x="3452802" y="3799174"/>
              <a:ext cx="1" cy="154901"/>
            </a:xfrm>
            <a:prstGeom prst="line">
              <a:avLst/>
            </a:prstGeom>
            <a:ln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4E722C75-9D4B-4ACF-8624-346EBA52AB0C}"/>
                </a:ext>
              </a:extLst>
            </p:cNvPr>
            <p:cNvCxnSpPr/>
            <p:nvPr/>
          </p:nvCxnSpPr>
          <p:spPr>
            <a:xfrm>
              <a:off x="3924817" y="3799174"/>
              <a:ext cx="1" cy="154901"/>
            </a:xfrm>
            <a:prstGeom prst="line">
              <a:avLst/>
            </a:prstGeom>
            <a:ln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2D341D20-3335-4187-B094-E72F119FBFA6}"/>
                </a:ext>
              </a:extLst>
            </p:cNvPr>
            <p:cNvCxnSpPr/>
            <p:nvPr/>
          </p:nvCxnSpPr>
          <p:spPr>
            <a:xfrm>
              <a:off x="4396832" y="3799174"/>
              <a:ext cx="1" cy="154901"/>
            </a:xfrm>
            <a:prstGeom prst="line">
              <a:avLst/>
            </a:prstGeom>
            <a:ln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3BA093FB-4616-49E8-A8CB-7A95CC81F7BF}"/>
                </a:ext>
              </a:extLst>
            </p:cNvPr>
            <p:cNvCxnSpPr/>
            <p:nvPr/>
          </p:nvCxnSpPr>
          <p:spPr>
            <a:xfrm>
              <a:off x="4868847" y="3799174"/>
              <a:ext cx="1" cy="154901"/>
            </a:xfrm>
            <a:prstGeom prst="line">
              <a:avLst/>
            </a:prstGeom>
            <a:ln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2237583E-E0FF-431F-AEFC-A3E007B41FEF}"/>
                </a:ext>
              </a:extLst>
            </p:cNvPr>
            <p:cNvCxnSpPr/>
            <p:nvPr/>
          </p:nvCxnSpPr>
          <p:spPr>
            <a:xfrm>
              <a:off x="5340862" y="3799174"/>
              <a:ext cx="1" cy="154901"/>
            </a:xfrm>
            <a:prstGeom prst="line">
              <a:avLst/>
            </a:prstGeom>
            <a:ln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C8CC9F1D-9948-435E-B101-CE530C3C415D}"/>
                </a:ext>
              </a:extLst>
            </p:cNvPr>
            <p:cNvCxnSpPr/>
            <p:nvPr/>
          </p:nvCxnSpPr>
          <p:spPr>
            <a:xfrm>
              <a:off x="5812877" y="3799174"/>
              <a:ext cx="1" cy="154901"/>
            </a:xfrm>
            <a:prstGeom prst="line">
              <a:avLst/>
            </a:prstGeom>
            <a:ln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FDED2865-67EC-4583-B0BC-2A7549CA14FE}"/>
                </a:ext>
              </a:extLst>
            </p:cNvPr>
            <p:cNvCxnSpPr/>
            <p:nvPr/>
          </p:nvCxnSpPr>
          <p:spPr>
            <a:xfrm>
              <a:off x="6284892" y="3799174"/>
              <a:ext cx="1" cy="154901"/>
            </a:xfrm>
            <a:prstGeom prst="line">
              <a:avLst/>
            </a:prstGeom>
            <a:ln w="3175"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78E72E4E-F5B7-469D-9C2A-54960B3814DA}"/>
                </a:ext>
              </a:extLst>
            </p:cNvPr>
            <p:cNvCxnSpPr/>
            <p:nvPr/>
          </p:nvCxnSpPr>
          <p:spPr>
            <a:xfrm>
              <a:off x="6756907" y="3799174"/>
              <a:ext cx="1" cy="154901"/>
            </a:xfrm>
            <a:prstGeom prst="line">
              <a:avLst/>
            </a:prstGeom>
            <a:ln w="3175"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F2A5CFE2-8B3A-4FE1-B4D5-A3C1CDD0D60B}"/>
                </a:ext>
              </a:extLst>
            </p:cNvPr>
            <p:cNvCxnSpPr/>
            <p:nvPr/>
          </p:nvCxnSpPr>
          <p:spPr>
            <a:xfrm>
              <a:off x="7228922" y="3799174"/>
              <a:ext cx="1" cy="154901"/>
            </a:xfrm>
            <a:prstGeom prst="line">
              <a:avLst/>
            </a:prstGeom>
            <a:ln w="3175"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D8945B65-A1FD-4893-8E5B-694EBE6ABE48}"/>
                </a:ext>
              </a:extLst>
            </p:cNvPr>
            <p:cNvCxnSpPr/>
            <p:nvPr/>
          </p:nvCxnSpPr>
          <p:spPr>
            <a:xfrm>
              <a:off x="7700937" y="3799174"/>
              <a:ext cx="1" cy="154901"/>
            </a:xfrm>
            <a:prstGeom prst="line">
              <a:avLst/>
            </a:prstGeom>
            <a:ln w="3175"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69559BBA-B1D3-41F3-BCBE-CB4BB933EEA0}"/>
                </a:ext>
              </a:extLst>
            </p:cNvPr>
            <p:cNvCxnSpPr/>
            <p:nvPr/>
          </p:nvCxnSpPr>
          <p:spPr>
            <a:xfrm>
              <a:off x="8172952" y="3799174"/>
              <a:ext cx="1" cy="154901"/>
            </a:xfrm>
            <a:prstGeom prst="line">
              <a:avLst/>
            </a:prstGeom>
            <a:ln w="3175"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03F8D889-DFE8-4946-8A9F-E89EBA86CE55}"/>
                </a:ext>
              </a:extLst>
            </p:cNvPr>
            <p:cNvCxnSpPr/>
            <p:nvPr/>
          </p:nvCxnSpPr>
          <p:spPr>
            <a:xfrm>
              <a:off x="8644967" y="3799174"/>
              <a:ext cx="1" cy="154901"/>
            </a:xfrm>
            <a:prstGeom prst="line">
              <a:avLst/>
            </a:prstGeom>
            <a:ln w="3175"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899FC3E1-760C-485D-A894-659E36DBFBA0}"/>
                </a:ext>
              </a:extLst>
            </p:cNvPr>
            <p:cNvCxnSpPr/>
            <p:nvPr/>
          </p:nvCxnSpPr>
          <p:spPr>
            <a:xfrm>
              <a:off x="9116982" y="3799174"/>
              <a:ext cx="1" cy="154901"/>
            </a:xfrm>
            <a:prstGeom prst="line">
              <a:avLst/>
            </a:prstGeom>
            <a:ln w="3175"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FC2AD8BF-2DAB-46F3-9334-006C0E601416}"/>
                </a:ext>
              </a:extLst>
            </p:cNvPr>
            <p:cNvCxnSpPr/>
            <p:nvPr/>
          </p:nvCxnSpPr>
          <p:spPr>
            <a:xfrm>
              <a:off x="9588997" y="3799174"/>
              <a:ext cx="1" cy="154901"/>
            </a:xfrm>
            <a:prstGeom prst="line">
              <a:avLst/>
            </a:prstGeom>
            <a:ln w="3175"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F3ECD0E7-AEC7-4FC2-AD8C-FD1309F9C4A9}"/>
                </a:ext>
              </a:extLst>
            </p:cNvPr>
            <p:cNvCxnSpPr/>
            <p:nvPr/>
          </p:nvCxnSpPr>
          <p:spPr>
            <a:xfrm>
              <a:off x="10061012" y="3799174"/>
              <a:ext cx="1" cy="154901"/>
            </a:xfrm>
            <a:prstGeom prst="line">
              <a:avLst/>
            </a:prstGeom>
            <a:ln w="3175"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D7C5386D-5D43-4282-AB46-61FD65332554}"/>
                </a:ext>
              </a:extLst>
            </p:cNvPr>
            <p:cNvCxnSpPr/>
            <p:nvPr/>
          </p:nvCxnSpPr>
          <p:spPr>
            <a:xfrm>
              <a:off x="10533027" y="3799174"/>
              <a:ext cx="1" cy="154901"/>
            </a:xfrm>
            <a:prstGeom prst="line">
              <a:avLst/>
            </a:prstGeom>
            <a:ln w="3175"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70974A3F-6B41-4413-8B89-13F538C736F8}"/>
                </a:ext>
              </a:extLst>
            </p:cNvPr>
            <p:cNvCxnSpPr/>
            <p:nvPr/>
          </p:nvCxnSpPr>
          <p:spPr>
            <a:xfrm>
              <a:off x="11005042" y="3799174"/>
              <a:ext cx="1" cy="154901"/>
            </a:xfrm>
            <a:prstGeom prst="line">
              <a:avLst/>
            </a:prstGeom>
            <a:ln w="3175"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8ABC7720-8A37-473F-B4FC-E67552008163}"/>
                </a:ext>
              </a:extLst>
            </p:cNvPr>
            <p:cNvCxnSpPr/>
            <p:nvPr/>
          </p:nvCxnSpPr>
          <p:spPr>
            <a:xfrm>
              <a:off x="11477057" y="3799174"/>
              <a:ext cx="1" cy="154901"/>
            </a:xfrm>
            <a:prstGeom prst="line">
              <a:avLst/>
            </a:prstGeom>
            <a:ln w="3175"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49B9F8F-4732-4438-9D9E-2501EE5F08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77" name="Group 76"/>
          <p:cNvGrpSpPr/>
          <p:nvPr/>
        </p:nvGrpSpPr>
        <p:grpSpPr>
          <a:xfrm>
            <a:off x="8707362" y="5593588"/>
            <a:ext cx="2603500" cy="1123203"/>
            <a:chOff x="6896100" y="1152000"/>
            <a:chExt cx="2603500" cy="1123203"/>
          </a:xfrm>
        </p:grpSpPr>
        <p:sp>
          <p:nvSpPr>
            <p:cNvPr id="78" name="Rectangle 77"/>
            <p:cNvSpPr/>
            <p:nvPr/>
          </p:nvSpPr>
          <p:spPr>
            <a:xfrm>
              <a:off x="6896100" y="1255697"/>
              <a:ext cx="2603500" cy="915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7111744" y="1152000"/>
              <a:ext cx="2170085" cy="1123203"/>
              <a:chOff x="9867644" y="1781885"/>
              <a:chExt cx="2170085" cy="1217004"/>
            </a:xfrm>
            <a:solidFill>
              <a:schemeClr val="bg1"/>
            </a:solidFill>
          </p:grpSpPr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70155" y="2006600"/>
                <a:ext cx="767574" cy="767574"/>
              </a:xfrm>
              <a:prstGeom prst="rect">
                <a:avLst/>
              </a:prstGeom>
              <a:grpFill/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67644" y="1781885"/>
                <a:ext cx="1217004" cy="1217004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3708042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sr-Latn-BA" dirty="0">
                <a:solidFill>
                  <a:schemeClr val="tx1"/>
                </a:solidFill>
              </a:rPr>
              <a:t>Hvala vam!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xmlns="" id="{FE07C9EC-5158-440C-995A-EAC50D3E0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ACCCCDAD-0E0B-437F-8CAA-0536470B2E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BA" dirty="0">
                <a:latin typeface="+mn-lt"/>
              </a:rPr>
              <a:t>Željko Džafić</a:t>
            </a:r>
            <a:endParaRPr lang="en-US" dirty="0">
              <a:latin typeface="+mn-lt"/>
            </a:endParaRPr>
          </a:p>
        </p:txBody>
      </p:sp>
      <p:pic>
        <p:nvPicPr>
          <p:cNvPr id="13" name="Graphic 12" descr="Person icon">
            <a:extLst>
              <a:ext uri="{FF2B5EF4-FFF2-40B4-BE49-F238E27FC236}">
                <a16:creationId xmlns:a16="http://schemas.microsoft.com/office/drawing/2014/main" xmlns="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Latn-BA" dirty="0"/>
              <a:t>+387 65 696 155</a:t>
            </a:r>
            <a:endParaRPr lang="en-US" dirty="0"/>
          </a:p>
        </p:txBody>
      </p:sp>
      <p:pic>
        <p:nvPicPr>
          <p:cNvPr id="15" name="Graphic 14" descr="Phone icon">
            <a:extLst>
              <a:ext uri="{FF2B5EF4-FFF2-40B4-BE49-F238E27FC236}">
                <a16:creationId xmlns:a16="http://schemas.microsoft.com/office/drawing/2014/main" xmlns="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r-Latn-BA" dirty="0"/>
              <a:t>zeljko.dzafic@technetis.com</a:t>
            </a:r>
            <a:endParaRPr lang="en-US" dirty="0"/>
          </a:p>
        </p:txBody>
      </p:sp>
      <p:pic>
        <p:nvPicPr>
          <p:cNvPr id="14" name="Graphic 13" descr="Email icon">
            <a:extLst>
              <a:ext uri="{FF2B5EF4-FFF2-40B4-BE49-F238E27FC236}">
                <a16:creationId xmlns:a16="http://schemas.microsoft.com/office/drawing/2014/main" xmlns="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xmlns="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www.</a:t>
            </a:r>
            <a:r>
              <a:rPr lang="sr-Latn-BA" dirty="0"/>
              <a:t>technetis</a:t>
            </a:r>
            <a:r>
              <a:rPr lang="en-US" dirty="0"/>
              <a:t>.</a:t>
            </a:r>
            <a:r>
              <a:rPr lang="sr-Latn-BA" dirty="0"/>
              <a:t>net</a:t>
            </a:r>
            <a:r>
              <a:rPr lang="en-US" dirty="0"/>
              <a:t> </a:t>
            </a:r>
          </a:p>
        </p:txBody>
      </p:sp>
      <p:pic>
        <p:nvPicPr>
          <p:cNvPr id="30" name="Graphic 29" descr="World web icon">
            <a:extLst>
              <a:ext uri="{FF2B5EF4-FFF2-40B4-BE49-F238E27FC236}">
                <a16:creationId xmlns:a16="http://schemas.microsoft.com/office/drawing/2014/main" xmlns="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50" y="2237328"/>
            <a:ext cx="1561443" cy="15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" y="86713"/>
            <a:ext cx="6009285" cy="3980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433CBA-6B58-475A-BAF2-04998BA4A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038601"/>
            <a:ext cx="6012000" cy="1409700"/>
          </a:xfrm>
          <a:solidFill>
            <a:schemeClr val="accent1"/>
          </a:solidFill>
        </p:spPr>
        <p:txBody>
          <a:bodyPr/>
          <a:lstStyle/>
          <a:p>
            <a:r>
              <a:rPr lang="sr-Latn-BA" dirty="0"/>
              <a:t>O Projektu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C163A50-2819-40D9-A42F-D84F47928C94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r>
              <a:rPr lang="sr-Latn-RS" dirty="0"/>
              <a:t>Promotivni sistem sa interaktivnom mapom i dinamičkim filterima</a:t>
            </a:r>
          </a:p>
          <a:p>
            <a:pPr lvl="1"/>
            <a:r>
              <a:rPr lang="sr-Latn-RS" dirty="0"/>
              <a:t>Po regiji</a:t>
            </a:r>
          </a:p>
          <a:p>
            <a:pPr lvl="1"/>
            <a:r>
              <a:rPr lang="sr-Latn-RS" dirty="0"/>
              <a:t>Po mjestu</a:t>
            </a:r>
          </a:p>
          <a:p>
            <a:pPr lvl="1"/>
            <a:r>
              <a:rPr lang="sr-Latn-RS" dirty="0"/>
              <a:t>Kategoriji proizvoda </a:t>
            </a:r>
          </a:p>
          <a:p>
            <a:pPr lvl="1"/>
            <a:r>
              <a:rPr lang="sr-Latn-RS" dirty="0"/>
              <a:t>Proizvodu </a:t>
            </a:r>
          </a:p>
          <a:p>
            <a:pPr lvl="1"/>
            <a:r>
              <a:rPr lang="sr-Latn-RS" dirty="0"/>
              <a:t>Pripadnosti poljoprivrednom klasteru</a:t>
            </a:r>
            <a:endParaRPr lang="sr-Latn-BA" dirty="0"/>
          </a:p>
          <a:p>
            <a:pPr lvl="1"/>
            <a:endParaRPr lang="sr-Latn-B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FD249B8-A654-41FD-9724-45A3A5EE13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8707362" y="5593588"/>
            <a:ext cx="2603500" cy="1123203"/>
            <a:chOff x="6896100" y="1152000"/>
            <a:chExt cx="2603500" cy="1123203"/>
          </a:xfrm>
        </p:grpSpPr>
        <p:sp>
          <p:nvSpPr>
            <p:cNvPr id="11" name="Rectangle 10"/>
            <p:cNvSpPr/>
            <p:nvPr/>
          </p:nvSpPr>
          <p:spPr>
            <a:xfrm>
              <a:off x="6896100" y="1255697"/>
              <a:ext cx="2603500" cy="915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7111744" y="1152000"/>
              <a:ext cx="2170085" cy="1123203"/>
              <a:chOff x="9867644" y="1781885"/>
              <a:chExt cx="2170085" cy="1217004"/>
            </a:xfrm>
            <a:solidFill>
              <a:schemeClr val="bg1"/>
            </a:solidFill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70155" y="2006600"/>
                <a:ext cx="767574" cy="767574"/>
              </a:xfrm>
              <a:prstGeom prst="rect">
                <a:avLst/>
              </a:prstGeom>
              <a:grpFill/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67644" y="1781885"/>
                <a:ext cx="1217004" cy="1217004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86715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063999"/>
            <a:ext cx="6012000" cy="863601"/>
          </a:xfrm>
          <a:solidFill>
            <a:schemeClr val="accent1"/>
          </a:solidFill>
        </p:spPr>
        <p:txBody>
          <a:bodyPr/>
          <a:lstStyle/>
          <a:p>
            <a:r>
              <a:rPr lang="sr-Latn-BA" dirty="0"/>
              <a:t>Potencijal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150" y="5522923"/>
            <a:ext cx="6012000" cy="618153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sr-Latn-RS" dirty="0"/>
              <a:t>Daje priliku krajnjem korisniku da lako pronađe lokalnog poljoprivrednog proizvođača i sa njim stupi u kontakt </a:t>
            </a:r>
          </a:p>
          <a:p>
            <a:r>
              <a:rPr lang="sr-Latn-RS" dirty="0"/>
              <a:t>Poljoprivrednom proizvođaču pruža mogućnost izrade profila odnosno lične karte sa svim potrebnim podacima „mikro stranica“ koju može dijeliti na drugim društvenim mrežama</a:t>
            </a:r>
            <a:endParaRPr lang="x-none" dirty="0"/>
          </a:p>
          <a:p>
            <a:endParaRPr lang="x-none" b="1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2DF6AE8-6133-4C1E-91DD-755705ACF0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xmlns="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xmlns="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xmlns="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xmlns="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xmlns="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xmlns="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xmlns="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xmlns="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xmlns="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xmlns="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xmlns="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xmlns="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xmlns="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xmlns="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" y="91456"/>
            <a:ext cx="6022909" cy="401527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8707362" y="5593588"/>
            <a:ext cx="2603500" cy="1123203"/>
            <a:chOff x="6896100" y="1152000"/>
            <a:chExt cx="2603500" cy="1123203"/>
          </a:xfrm>
        </p:grpSpPr>
        <p:sp>
          <p:nvSpPr>
            <p:cNvPr id="33" name="Rectangle 32"/>
            <p:cNvSpPr/>
            <p:nvPr/>
          </p:nvSpPr>
          <p:spPr>
            <a:xfrm>
              <a:off x="6896100" y="1255697"/>
              <a:ext cx="2603500" cy="915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7111744" y="1152000"/>
              <a:ext cx="2170085" cy="1123203"/>
              <a:chOff x="9867644" y="1781885"/>
              <a:chExt cx="2170085" cy="1217004"/>
            </a:xfrm>
            <a:solidFill>
              <a:schemeClr val="bg1"/>
            </a:solidFill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70155" y="2006600"/>
                <a:ext cx="767574" cy="767574"/>
              </a:xfrm>
              <a:prstGeom prst="rect">
                <a:avLst/>
              </a:prstGeom>
              <a:grpFill/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67644" y="1781885"/>
                <a:ext cx="1217004" cy="1217004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A7F665-80EE-4503-AEF8-83FD1987D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Tehnologija</a:t>
            </a: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F728585-A663-4E22-87F7-AAD6700712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34" name="Freeform: Shape 33" title="triangles">
              <a:extLst>
                <a:ext uri="{FF2B5EF4-FFF2-40B4-BE49-F238E27FC236}">
                  <a16:creationId xmlns:a16="http://schemas.microsoft.com/office/drawing/2014/main" xmlns="" id="{74632BF7-7DCC-4CB0-A278-AD3B28FE96BA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 title="triangles">
              <a:extLst>
                <a:ext uri="{FF2B5EF4-FFF2-40B4-BE49-F238E27FC236}">
                  <a16:creationId xmlns:a16="http://schemas.microsoft.com/office/drawing/2014/main" xmlns="" id="{F3B7A750-FBC6-4475-9937-5A5FF7957A67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 title="triangles">
              <a:extLst>
                <a:ext uri="{FF2B5EF4-FFF2-40B4-BE49-F238E27FC236}">
                  <a16:creationId xmlns:a16="http://schemas.microsoft.com/office/drawing/2014/main" xmlns="" id="{2AEBF1D4-D3EA-4EFC-96B4-BE3208DC9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Freeform: Shape 36" title="triangles">
              <a:extLst>
                <a:ext uri="{FF2B5EF4-FFF2-40B4-BE49-F238E27FC236}">
                  <a16:creationId xmlns:a16="http://schemas.microsoft.com/office/drawing/2014/main" xmlns="" id="{9482C603-BF06-493B-A4FB-922E55E073FE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 title="triangles">
              <a:extLst>
                <a:ext uri="{FF2B5EF4-FFF2-40B4-BE49-F238E27FC236}">
                  <a16:creationId xmlns:a16="http://schemas.microsoft.com/office/drawing/2014/main" xmlns="" id="{8896E3A5-9F33-4D5C-9F1D-5072AAC7EDCD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 title="triangles">
              <a:extLst>
                <a:ext uri="{FF2B5EF4-FFF2-40B4-BE49-F238E27FC236}">
                  <a16:creationId xmlns:a16="http://schemas.microsoft.com/office/drawing/2014/main" xmlns="" id="{5CE56383-9C4D-4A22-8C3F-2BFAC639C530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 title="triangles">
              <a:extLst>
                <a:ext uri="{FF2B5EF4-FFF2-40B4-BE49-F238E27FC236}">
                  <a16:creationId xmlns:a16="http://schemas.microsoft.com/office/drawing/2014/main" xmlns="" id="{2B4AB49B-299B-45F1-A97B-165C71460A30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Freeform: Shape 40" title="triangles">
              <a:extLst>
                <a:ext uri="{FF2B5EF4-FFF2-40B4-BE49-F238E27FC236}">
                  <a16:creationId xmlns:a16="http://schemas.microsoft.com/office/drawing/2014/main" xmlns="" id="{223660C9-E786-4F4A-96A1-E22F6991217D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 title="triangles">
              <a:extLst>
                <a:ext uri="{FF2B5EF4-FFF2-40B4-BE49-F238E27FC236}">
                  <a16:creationId xmlns:a16="http://schemas.microsoft.com/office/drawing/2014/main" xmlns="" id="{2C75C772-F093-4933-898C-D9C65C0F3F73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Freeform: Shape 42" title="triangles">
              <a:extLst>
                <a:ext uri="{FF2B5EF4-FFF2-40B4-BE49-F238E27FC236}">
                  <a16:creationId xmlns:a16="http://schemas.microsoft.com/office/drawing/2014/main" xmlns="" id="{8D768F9C-760D-410A-A60E-6285E1D66EAC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 title="triangles">
              <a:extLst>
                <a:ext uri="{FF2B5EF4-FFF2-40B4-BE49-F238E27FC236}">
                  <a16:creationId xmlns:a16="http://schemas.microsoft.com/office/drawing/2014/main" xmlns="" id="{77C89462-3651-42AB-8271-83D9F6A88F96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: Shape 44" title="triangles">
              <a:extLst>
                <a:ext uri="{FF2B5EF4-FFF2-40B4-BE49-F238E27FC236}">
                  <a16:creationId xmlns:a16="http://schemas.microsoft.com/office/drawing/2014/main" xmlns="" id="{25A77506-DAFD-4EFD-BEC3-4B1CC7FED70B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: Shape 45" title="triangles">
              <a:extLst>
                <a:ext uri="{FF2B5EF4-FFF2-40B4-BE49-F238E27FC236}">
                  <a16:creationId xmlns:a16="http://schemas.microsoft.com/office/drawing/2014/main" xmlns="" id="{A2F7BBCC-60DA-4FA5-BB5C-2491F61740CB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: Shape 46" title="triangles">
              <a:extLst>
                <a:ext uri="{FF2B5EF4-FFF2-40B4-BE49-F238E27FC236}">
                  <a16:creationId xmlns:a16="http://schemas.microsoft.com/office/drawing/2014/main" xmlns="" id="{5506F340-1304-4556-9102-17C00BB75390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46F736D-1910-4E6F-9F86-9A9B0FCF47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3E6E6A4-F20E-834C-9E65-7B4C0CF00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05" t="20611" r="19707" b="18150"/>
          <a:stretch/>
        </p:blipFill>
        <p:spPr>
          <a:xfrm>
            <a:off x="4106465" y="4530563"/>
            <a:ext cx="1485522" cy="735120"/>
          </a:xfrm>
          <a:prstGeom prst="rect">
            <a:avLst/>
          </a:prstGeo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r="221"/>
          <a:stretch>
            <a:fillRect/>
          </a:stretch>
        </p:blipFill>
        <p:spPr>
          <a:xfrm>
            <a:off x="2098046" y="2431765"/>
            <a:ext cx="1609032" cy="1609032"/>
          </a:xfrm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r="53"/>
          <a:stretch>
            <a:fillRect/>
          </a:stretch>
        </p:blipFill>
        <p:spPr>
          <a:xfrm>
            <a:off x="6034513" y="2471484"/>
            <a:ext cx="1609032" cy="1609032"/>
          </a:xfrm>
        </p:spPr>
      </p:pic>
      <p:pic>
        <p:nvPicPr>
          <p:cNvPr id="54" name="Picture Placeholder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2" r="11542"/>
          <a:stretch>
            <a:fillRect/>
          </a:stretch>
        </p:blipFill>
        <p:spPr>
          <a:xfrm>
            <a:off x="4106465" y="2475208"/>
            <a:ext cx="1609032" cy="160903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55" name="Graphic 8" descr="Bullseye" title="Placeholder Icon">
            <a:extLst>
              <a:ext uri="{FF2B5EF4-FFF2-40B4-BE49-F238E27FC236}">
                <a16:creationId xmlns:a16="http://schemas.microsoft.com/office/drawing/2014/main" xmlns="" id="{FE3C0AD7-AC2C-4BF6-9B04-D74540297ED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786350" y="271140"/>
            <a:ext cx="753719" cy="753719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8707362" y="5593588"/>
            <a:ext cx="2603500" cy="1123203"/>
            <a:chOff x="6896100" y="1152000"/>
            <a:chExt cx="2603500" cy="1123203"/>
          </a:xfrm>
        </p:grpSpPr>
        <p:sp>
          <p:nvSpPr>
            <p:cNvPr id="57" name="Rectangle 56"/>
            <p:cNvSpPr/>
            <p:nvPr/>
          </p:nvSpPr>
          <p:spPr>
            <a:xfrm>
              <a:off x="6896100" y="1255697"/>
              <a:ext cx="2603500" cy="915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7111744" y="1152000"/>
              <a:ext cx="2170085" cy="1123203"/>
              <a:chOff x="9867644" y="1781885"/>
              <a:chExt cx="2170085" cy="1217004"/>
            </a:xfrm>
            <a:solidFill>
              <a:schemeClr val="bg1"/>
            </a:solidFill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70155" y="2006600"/>
                <a:ext cx="767574" cy="767574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67644" y="1781885"/>
                <a:ext cx="1217004" cy="1217004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493802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Arhitektura</a:t>
            </a:r>
            <a:endParaRPr lang="en-US" dirty="0"/>
          </a:p>
        </p:txBody>
      </p:sp>
      <p:pic>
        <p:nvPicPr>
          <p:cNvPr id="71" name="Picture Placeholder 70" descr="link">
            <a:extLst>
              <a:ext uri="{FF2B5EF4-FFF2-40B4-BE49-F238E27FC236}">
                <a16:creationId xmlns:a16="http://schemas.microsoft.com/office/drawing/2014/main" xmlns="" id="{E5542F6D-CB05-1E49-9D10-41D51547FB6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r-Latn-BA" dirty="0"/>
              <a:t>Korisnik</a:t>
            </a:r>
            <a:endParaRPr lang="en-US" dirty="0"/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xmlns="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1694262"/>
            <a:ext cx="2001317" cy="720000"/>
          </a:xfrm>
        </p:spPr>
        <p:txBody>
          <a:bodyPr/>
          <a:lstStyle/>
          <a:p>
            <a:r>
              <a:rPr lang="en-US" dirty="0" err="1"/>
              <a:t>Kokrisnik</a:t>
            </a:r>
            <a:r>
              <a:rPr lang="en-US" dirty="0"/>
              <a:t> </a:t>
            </a:r>
            <a:r>
              <a:rPr lang="en-US" dirty="0" err="1"/>
              <a:t>putem</a:t>
            </a:r>
            <a:r>
              <a:rPr lang="en-US" dirty="0"/>
              <a:t> </a:t>
            </a:r>
            <a:r>
              <a:rPr lang="en-US" dirty="0" err="1"/>
              <a:t>browsera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android </a:t>
            </a:r>
            <a:r>
              <a:rPr lang="en-US" dirty="0" err="1"/>
              <a:t>uređaja</a:t>
            </a:r>
            <a:r>
              <a:rPr lang="en-US" dirty="0"/>
              <a:t> </a:t>
            </a:r>
            <a:r>
              <a:rPr lang="en-US" dirty="0" err="1"/>
              <a:t>šalje</a:t>
            </a:r>
            <a:r>
              <a:rPr lang="en-US" dirty="0"/>
              <a:t> </a:t>
            </a:r>
            <a:r>
              <a:rPr lang="en-US" dirty="0" err="1"/>
              <a:t>zahtjev</a:t>
            </a:r>
            <a:endParaRPr lang="en-US" dirty="0"/>
          </a:p>
        </p:txBody>
      </p:sp>
      <p:pic>
        <p:nvPicPr>
          <p:cNvPr id="73" name="Picture Placeholder 72" descr="send">
            <a:extLst>
              <a:ext uri="{FF2B5EF4-FFF2-40B4-BE49-F238E27FC236}">
                <a16:creationId xmlns:a16="http://schemas.microsoft.com/office/drawing/2014/main" xmlns="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115" b="115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r-Latn-BA" dirty="0"/>
              <a:t>Aplikacija</a:t>
            </a:r>
            <a:endParaRPr lang="en-US" dirty="0"/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xmlns="" id="{4BB1D872-AE86-6841-98FC-E66E6183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8283" y="3301993"/>
            <a:ext cx="2001317" cy="720000"/>
          </a:xfrm>
        </p:spPr>
        <p:txBody>
          <a:bodyPr/>
          <a:lstStyle/>
          <a:p>
            <a:r>
              <a:rPr lang="en-US" dirty="0" err="1"/>
              <a:t>Aplikacija</a:t>
            </a:r>
            <a:r>
              <a:rPr lang="en-US" dirty="0"/>
              <a:t> </a:t>
            </a:r>
            <a:r>
              <a:rPr lang="en-US" dirty="0" err="1"/>
              <a:t>prihvata</a:t>
            </a:r>
            <a:r>
              <a:rPr lang="en-US" dirty="0"/>
              <a:t> </a:t>
            </a:r>
            <a:r>
              <a:rPr lang="en-US" dirty="0" err="1"/>
              <a:t>zahtjev</a:t>
            </a:r>
            <a:r>
              <a:rPr lang="en-US" dirty="0"/>
              <a:t> </a:t>
            </a:r>
            <a:r>
              <a:rPr lang="en-US" dirty="0" err="1"/>
              <a:t>obrađuje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potom</a:t>
            </a:r>
            <a:r>
              <a:rPr lang="en-US" dirty="0"/>
              <a:t> </a:t>
            </a:r>
            <a:r>
              <a:rPr lang="en-US" dirty="0" err="1"/>
              <a:t>šalje</a:t>
            </a:r>
            <a:r>
              <a:rPr lang="en-US" dirty="0"/>
              <a:t> </a:t>
            </a:r>
            <a:r>
              <a:rPr lang="en-US" dirty="0" err="1"/>
              <a:t>dalje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obradu</a:t>
            </a:r>
            <a:r>
              <a:rPr lang="en-US" dirty="0"/>
              <a:t> server </a:t>
            </a:r>
            <a:r>
              <a:rPr lang="en-US" dirty="0" err="1"/>
              <a:t>odnosno</a:t>
            </a:r>
            <a:r>
              <a:rPr lang="en-US" dirty="0"/>
              <a:t> API-u</a:t>
            </a:r>
          </a:p>
        </p:txBody>
      </p:sp>
      <p:pic>
        <p:nvPicPr>
          <p:cNvPr id="75" name="Picture Placeholder 74" descr="network">
            <a:extLst>
              <a:ext uri="{FF2B5EF4-FFF2-40B4-BE49-F238E27FC236}">
                <a16:creationId xmlns:a16="http://schemas.microsoft.com/office/drawing/2014/main" xmlns="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API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xmlns="" id="{428D8FC0-4DC8-7F4A-AA1F-F12F19656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8283" y="4866629"/>
            <a:ext cx="2001317" cy="720000"/>
          </a:xfrm>
        </p:spPr>
        <p:txBody>
          <a:bodyPr/>
          <a:lstStyle/>
          <a:p>
            <a:r>
              <a:rPr lang="en-US" dirty="0"/>
              <a:t>Backend API je </a:t>
            </a:r>
            <a:r>
              <a:rPr lang="en-US" dirty="0" err="1"/>
              <a:t>pisan</a:t>
            </a:r>
            <a:r>
              <a:rPr lang="en-US" dirty="0"/>
              <a:t> u LARAVELU – </a:t>
            </a:r>
            <a:r>
              <a:rPr lang="en-US" dirty="0" err="1"/>
              <a:t>PHPu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20" name="Content Placeholder 4">
            <a:extLst>
              <a:ext uri="{FF2B5EF4-FFF2-40B4-BE49-F238E27FC236}">
                <a16:creationId xmlns:a16="http://schemas.microsoft.com/office/drawing/2014/main" xmlns="" id="{8C795BC0-F393-494A-A52B-A6E864B3B7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7992181"/>
              </p:ext>
            </p:extLst>
          </p:nvPr>
        </p:nvGraphicFramePr>
        <p:xfrm>
          <a:off x="-623243" y="993045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-747736" y="-285486"/>
            <a:ext cx="7409218" cy="7175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Content Placeholder 4">
            <a:extLst>
              <a:ext uri="{FF2B5EF4-FFF2-40B4-BE49-F238E27FC236}">
                <a16:creationId xmlns:a16="http://schemas.microsoft.com/office/drawing/2014/main" xmlns="" id="{8C795BC0-F393-494A-A52B-A6E864B3B7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219"/>
              </p:ext>
            </p:extLst>
          </p:nvPr>
        </p:nvGraphicFramePr>
        <p:xfrm>
          <a:off x="-1071480" y="1145445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8707362" y="5593588"/>
            <a:ext cx="2603500" cy="1123203"/>
            <a:chOff x="6896100" y="1152000"/>
            <a:chExt cx="2603500" cy="1123203"/>
          </a:xfrm>
        </p:grpSpPr>
        <p:sp>
          <p:nvSpPr>
            <p:cNvPr id="28" name="Rectangle 27"/>
            <p:cNvSpPr/>
            <p:nvPr/>
          </p:nvSpPr>
          <p:spPr>
            <a:xfrm>
              <a:off x="6896100" y="1255697"/>
              <a:ext cx="2603500" cy="915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7111744" y="1152000"/>
              <a:ext cx="2170085" cy="1123203"/>
              <a:chOff x="9867644" y="1781885"/>
              <a:chExt cx="2170085" cy="1217004"/>
            </a:xfrm>
            <a:solidFill>
              <a:schemeClr val="bg1"/>
            </a:solidFill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70155" y="2006600"/>
                <a:ext cx="767574" cy="767574"/>
              </a:xfrm>
              <a:prstGeom prst="rect">
                <a:avLst/>
              </a:prstGeom>
              <a:grpFill/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67644" y="1781885"/>
                <a:ext cx="1217004" cy="1217004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3722696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Web aplikacija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035" y="1786243"/>
            <a:ext cx="3354692" cy="400640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hlinkClick r:id="rId3"/>
              </a:rPr>
              <a:t>https://</a:t>
            </a:r>
            <a:r>
              <a:rPr lang="sr-Latn-BA" sz="2400" b="1" dirty="0">
                <a:solidFill>
                  <a:schemeClr val="tx1"/>
                </a:solidFill>
              </a:rPr>
              <a:t>plodovisela.com</a:t>
            </a:r>
            <a:endParaRPr lang="x-none" sz="2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27" y="1376357"/>
            <a:ext cx="6197682" cy="4323050"/>
          </a:xfrm>
          <a:prstGeom prst="rect">
            <a:avLst/>
          </a:prstGeom>
        </p:spPr>
      </p:pic>
      <p:pic>
        <p:nvPicPr>
          <p:cNvPr id="22" name="Picture Placeholder 21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" b="2900"/>
          <a:stretch>
            <a:fillRect/>
          </a:stretch>
        </p:blipFill>
        <p:spPr>
          <a:xfrm>
            <a:off x="-6679509" y="1158422"/>
            <a:ext cx="6333545" cy="4379625"/>
          </a:xfrm>
        </p:spPr>
      </p:pic>
      <p:sp>
        <p:nvSpPr>
          <p:cNvPr id="31" name="Rectangle 30"/>
          <p:cNvSpPr/>
          <p:nvPr/>
        </p:nvSpPr>
        <p:spPr>
          <a:xfrm>
            <a:off x="9410700" y="6273800"/>
            <a:ext cx="1905000" cy="1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78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Administrativni panel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27" y="1376357"/>
            <a:ext cx="6197682" cy="4323050"/>
          </a:xfrm>
          <a:prstGeom prst="rect">
            <a:avLst/>
          </a:prstGeom>
        </p:spPr>
      </p:pic>
      <p:pic>
        <p:nvPicPr>
          <p:cNvPr id="22" name="Picture Placeholder 21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" b="2900"/>
          <a:stretch>
            <a:fillRect/>
          </a:stretch>
        </p:blipFill>
        <p:spPr>
          <a:xfrm>
            <a:off x="-6679509" y="1158422"/>
            <a:ext cx="6333545" cy="43796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16A11E-678D-8045-A24A-3E7165A67EEC}"/>
              </a:ext>
            </a:extLst>
          </p:cNvPr>
          <p:cNvSpPr txBox="1"/>
          <p:nvPr/>
        </p:nvSpPr>
        <p:spPr>
          <a:xfrm>
            <a:off x="241902" y="1158422"/>
            <a:ext cx="355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linkClick r:id="rId4"/>
              </a:rPr>
              <a:t>https://admin.plodovisela.com/login</a:t>
            </a:r>
            <a:endParaRPr lang="x-none" b="1" dirty="0"/>
          </a:p>
        </p:txBody>
      </p:sp>
      <p:pic>
        <p:nvPicPr>
          <p:cNvPr id="11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BF9357E7-6532-7343-ACF0-0F4682D76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18937" y="1354841"/>
            <a:ext cx="6281261" cy="4323050"/>
          </a:xfrm>
          <a:effectLst>
            <a:softEdge rad="12700"/>
          </a:effectLst>
        </p:spPr>
      </p:pic>
      <p:sp>
        <p:nvSpPr>
          <p:cNvPr id="17" name="Rectangle 16"/>
          <p:cNvSpPr/>
          <p:nvPr/>
        </p:nvSpPr>
        <p:spPr>
          <a:xfrm>
            <a:off x="9410700" y="6324600"/>
            <a:ext cx="1905000" cy="1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58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B6816F-B457-4100-9975-0F3BAA3F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Mobilna aplikacija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59AED6-5408-4E4A-93B2-3909F2C877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69" y="533033"/>
            <a:ext cx="9525000" cy="5953125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="" id="{1B9D7DA5-9DA5-4EDA-AAC1-B5A593D730C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67485" y="2017979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Android </a:t>
            </a:r>
            <a:r>
              <a:rPr lang="en-US" dirty="0" err="1"/>
              <a:t>aplikacija</a:t>
            </a:r>
            <a:endParaRPr lang="en-US" dirty="0"/>
          </a:p>
          <a:p>
            <a:r>
              <a:rPr lang="en-US" dirty="0"/>
              <a:t>Push </a:t>
            </a:r>
            <a:r>
              <a:rPr lang="en-US" dirty="0" err="1"/>
              <a:t>notifikacije</a:t>
            </a:r>
            <a:r>
              <a:rPr lang="en-US" dirty="0"/>
              <a:t>.</a:t>
            </a:r>
          </a:p>
          <a:p>
            <a:r>
              <a:rPr lang="en-US" dirty="0" err="1"/>
              <a:t>Lakši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brži</a:t>
            </a:r>
            <a:r>
              <a:rPr lang="en-US" dirty="0"/>
              <a:t> </a:t>
            </a:r>
            <a:r>
              <a:rPr lang="en-US" dirty="0" err="1"/>
              <a:t>pristup</a:t>
            </a:r>
            <a:r>
              <a:rPr lang="en-US" dirty="0"/>
              <a:t> </a:t>
            </a:r>
            <a:r>
              <a:rPr lang="en-US" dirty="0" err="1"/>
              <a:t>informacijama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410700" y="6286500"/>
            <a:ext cx="1905000" cy="1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32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B6816F-B457-4100-9975-0F3BAA3F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Mobilna aplikacija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59AED6-5408-4E4A-93B2-3909F2C877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675">
            <a:off x="8369091" y="711831"/>
            <a:ext cx="2756109" cy="4902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952">
            <a:off x="5102197" y="864000"/>
            <a:ext cx="2756109" cy="49022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50800" prst="relaxedInset"/>
            <a:bevelB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r="2343" b="35968"/>
          <a:stretch/>
        </p:blipFill>
        <p:spPr>
          <a:xfrm>
            <a:off x="432000" y="1321534"/>
            <a:ext cx="4045565" cy="5265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410700" y="6299200"/>
            <a:ext cx="1905000" cy="1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9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490261-1200-4EC7-95B0-2241EE54AA34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16c05727-aa75-4e4a-9b5f-8a80a1165891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0</TotalTime>
  <Words>272</Words>
  <Application>Microsoft Office PowerPoint</Application>
  <PresentationFormat>Widescreen</PresentationFormat>
  <Paragraphs>123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Rockwell</vt:lpstr>
      <vt:lpstr>Times New Roman</vt:lpstr>
      <vt:lpstr>Office Theme</vt:lpstr>
      <vt:lpstr>Plodovi sela</vt:lpstr>
      <vt:lpstr>O Projektu</vt:lpstr>
      <vt:lpstr>Potencijal</vt:lpstr>
      <vt:lpstr>Tehnologija</vt:lpstr>
      <vt:lpstr>Arhitektura</vt:lpstr>
      <vt:lpstr>Web aplikacija</vt:lpstr>
      <vt:lpstr>Administrativni panel</vt:lpstr>
      <vt:lpstr>Mobilna aplikacija</vt:lpstr>
      <vt:lpstr>Mobilna aplikacija</vt:lpstr>
      <vt:lpstr>Plan razvoja</vt:lpstr>
      <vt:lpstr>Vremenski tok</vt:lpstr>
      <vt:lpstr>Hvala vam!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2020-07-21T20:57:14Z</dcterms:created>
  <dcterms:modified xsi:type="dcterms:W3CDTF">2020-07-29T07:48:04Z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