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3" r:id="rId11"/>
    <p:sldId id="280" r:id="rId12"/>
    <p:sldId id="281" r:id="rId13"/>
    <p:sldId id="282" r:id="rId14"/>
    <p:sldId id="278" r:id="rId15"/>
    <p:sldId id="259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C1C6705-EEC3-46F1-AD99-62AB68BB23C1}">
          <p14:sldIdLst>
            <p14:sldId id="256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83"/>
            <p14:sldId id="280"/>
            <p14:sldId id="281"/>
            <p14:sldId id="282"/>
            <p14:sldId id="27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FF99"/>
    <a:srgbClr val="6699FF"/>
    <a:srgbClr val="0099CC"/>
    <a:srgbClr val="FF00FF"/>
    <a:srgbClr val="006600"/>
    <a:srgbClr val="FF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32" autoAdjust="0"/>
  </p:normalViewPr>
  <p:slideViewPr>
    <p:cSldViewPr>
      <p:cViewPr varScale="1">
        <p:scale>
          <a:sx n="83" d="100"/>
          <a:sy n="83" d="100"/>
        </p:scale>
        <p:origin x="1478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bhdca.gov.ba/website/dokumenti/Operacije_vazduhoplova/dron_srb.pdf" TargetMode="External"/><Relationship Id="rId2" Type="http://schemas.openxmlformats.org/officeDocument/2006/relationships/hyperlink" Target="http://bhdca.gov.ba/website/dokumenti/Naredba%20o%20pravilima%20letenja_srb.pdf" TargetMode="External"/><Relationship Id="rId1" Type="http://schemas.openxmlformats.org/officeDocument/2006/relationships/hyperlink" Target="&#268;lan%203_stav(gg.pn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&#268;lan%203_stav(gg.png" TargetMode="External"/><Relationship Id="rId2" Type="http://schemas.openxmlformats.org/officeDocument/2006/relationships/hyperlink" Target="http://bhdca.gov.ba/website/dokumenti/Naredba%20o%20pravilima%20letenja_srb.pdf" TargetMode="External"/><Relationship Id="rId1" Type="http://schemas.openxmlformats.org/officeDocument/2006/relationships/hyperlink" Target="http://bhdca.gov.ba/website/dokumenti/Operacije_vazduhoplova/dron_srb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2F6FC-C240-4279-A88C-59A74A1C8F7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429A32-551A-4813-9941-C197A67774A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Zakon</a:t>
          </a:r>
          <a:r>
            <a:rPr lang="en-US" dirty="0" smtClean="0"/>
            <a:t> o </a:t>
          </a:r>
          <a:r>
            <a:rPr lang="en-US" dirty="0" err="1" smtClean="0"/>
            <a:t>vazduhoplovstvu</a:t>
          </a:r>
          <a:r>
            <a:rPr lang="en-US" dirty="0" smtClean="0"/>
            <a:t> BiH (“</a:t>
          </a:r>
          <a:r>
            <a:rPr lang="en-US" dirty="0" err="1" smtClean="0"/>
            <a:t>Službeni</a:t>
          </a:r>
          <a:r>
            <a:rPr lang="en-US" dirty="0" smtClean="0"/>
            <a:t> </a:t>
          </a:r>
          <a:r>
            <a:rPr lang="en-US" dirty="0" err="1" smtClean="0"/>
            <a:t>glasnik</a:t>
          </a:r>
          <a:r>
            <a:rPr lang="en-US" dirty="0" smtClean="0"/>
            <a:t> BiH” </a:t>
          </a:r>
          <a:r>
            <a:rPr lang="en-US" dirty="0" err="1" smtClean="0"/>
            <a:t>broj</a:t>
          </a:r>
          <a:r>
            <a:rPr lang="en-US" dirty="0" smtClean="0"/>
            <a:t>: 39/09 </a:t>
          </a:r>
          <a:r>
            <a:rPr lang="en-US" dirty="0" err="1" smtClean="0"/>
            <a:t>i</a:t>
          </a:r>
          <a:r>
            <a:rPr lang="en-US" dirty="0" smtClean="0"/>
            <a:t> 25/18)</a:t>
          </a:r>
        </a:p>
        <a:p>
          <a:r>
            <a:rPr lang="en-US" i="1" dirty="0" smtClean="0">
              <a:solidFill>
                <a:schemeClr val="tx2"/>
              </a:solidFill>
            </a:rPr>
            <a:t>Bosnia and Herzegovina Aviation Law (“Official Gazette BiH” No. 39/09 and 25/18) </a:t>
          </a:r>
          <a:endParaRPr lang="en-US" dirty="0" smtClean="0"/>
        </a:p>
      </dgm:t>
    </dgm:pt>
    <dgm:pt modelId="{8F146DDD-112D-47FA-A0C1-A479E31A9B53}" type="parTrans" cxnId="{5815F1A9-C3B3-4330-9680-A09F99F8305E}">
      <dgm:prSet/>
      <dgm:spPr/>
      <dgm:t>
        <a:bodyPr/>
        <a:lstStyle/>
        <a:p>
          <a:endParaRPr lang="en-US"/>
        </a:p>
      </dgm:t>
    </dgm:pt>
    <dgm:pt modelId="{98CC719A-4FFE-4D23-B87A-285D5691212B}" type="sibTrans" cxnId="{5815F1A9-C3B3-4330-9680-A09F99F8305E}">
      <dgm:prSet/>
      <dgm:spPr/>
      <dgm:t>
        <a:bodyPr/>
        <a:lstStyle/>
        <a:p>
          <a:endParaRPr lang="en-US"/>
        </a:p>
      </dgm:t>
    </dgm:pt>
    <dgm:pt modelId="{07866510-6934-4AAE-A585-12AD7BD174B8}">
      <dgm:prSet phldrT="[Text]" custT="1"/>
      <dgm:spPr/>
      <dgm:t>
        <a:bodyPr/>
        <a:lstStyle/>
        <a:p>
          <a:r>
            <a:rPr lang="en-US" sz="1800" dirty="0" err="1" smtClean="0">
              <a:hlinkClick xmlns:r="http://schemas.openxmlformats.org/officeDocument/2006/relationships" r:id="rId1" action="ppaction://hlinkfile"/>
            </a:rPr>
            <a:t>Član</a:t>
          </a:r>
          <a:r>
            <a:rPr lang="en-US" sz="1800" dirty="0" smtClean="0">
              <a:hlinkClick xmlns:r="http://schemas.openxmlformats.org/officeDocument/2006/relationships" r:id="rId1" action="ppaction://hlinkfile"/>
            </a:rPr>
            <a:t> 3., </a:t>
          </a:r>
          <a:r>
            <a:rPr lang="en-US" sz="1800" dirty="0" err="1" smtClean="0">
              <a:hlinkClick xmlns:r="http://schemas.openxmlformats.org/officeDocument/2006/relationships" r:id="rId1" action="ppaction://hlinkfile"/>
            </a:rPr>
            <a:t>stav</a:t>
          </a:r>
          <a:r>
            <a:rPr lang="en-US" sz="1800" dirty="0" smtClean="0">
              <a:hlinkClick xmlns:r="http://schemas.openxmlformats.org/officeDocument/2006/relationships" r:id="rId1" action="ppaction://hlinkfile"/>
            </a:rPr>
            <a:t> gg), </a:t>
          </a:r>
          <a:r>
            <a:rPr lang="en-US" sz="1800" dirty="0" err="1" smtClean="0">
              <a:hlinkClick xmlns:r="http://schemas.openxmlformats.org/officeDocument/2006/relationships" r:id="rId1" action="ppaction://hlinkfile"/>
            </a:rPr>
            <a:t>definicija</a:t>
          </a:r>
          <a:r>
            <a:rPr lang="en-US" sz="1800" dirty="0" smtClean="0">
              <a:hlinkClick xmlns:r="http://schemas.openxmlformats.org/officeDocument/2006/relationships" r:id="rId1" action="ppaction://hlinkfile"/>
            </a:rPr>
            <a:t> </a:t>
          </a:r>
          <a:r>
            <a:rPr lang="en-US" sz="1800" dirty="0" err="1" smtClean="0">
              <a:hlinkClick xmlns:r="http://schemas.openxmlformats.org/officeDocument/2006/relationships" r:id="rId1" action="ppaction://hlinkfile"/>
            </a:rPr>
            <a:t>vazduhoplova</a:t>
          </a:r>
          <a:r>
            <a:rPr lang="en-US" sz="1800" dirty="0" smtClean="0"/>
            <a:t> </a:t>
          </a:r>
          <a:r>
            <a:rPr lang="en-US" sz="1600" i="1" dirty="0" smtClean="0">
              <a:solidFill>
                <a:schemeClr val="tx2"/>
              </a:solidFill>
            </a:rPr>
            <a:t>(Article 3., point gg, </a:t>
          </a:r>
          <a:r>
            <a:rPr lang="en-US" sz="1600" i="1" dirty="0" err="1" smtClean="0">
              <a:solidFill>
                <a:schemeClr val="tx2"/>
              </a:solidFill>
            </a:rPr>
            <a:t>Definision</a:t>
          </a:r>
          <a:r>
            <a:rPr lang="en-US" sz="1600" i="1" dirty="0" smtClean="0">
              <a:solidFill>
                <a:schemeClr val="tx2"/>
              </a:solidFill>
            </a:rPr>
            <a:t> of aircraft)</a:t>
          </a:r>
          <a:endParaRPr lang="en-US" sz="1600" i="1" dirty="0">
            <a:solidFill>
              <a:schemeClr val="tx2"/>
            </a:solidFill>
          </a:endParaRPr>
        </a:p>
      </dgm:t>
    </dgm:pt>
    <dgm:pt modelId="{CA1C0791-519E-44F7-A7F6-6A05832D6FA2}" type="parTrans" cxnId="{FA44AC2C-87E7-4277-9EC0-F202615D3CC5}">
      <dgm:prSet/>
      <dgm:spPr/>
      <dgm:t>
        <a:bodyPr/>
        <a:lstStyle/>
        <a:p>
          <a:endParaRPr lang="en-US"/>
        </a:p>
      </dgm:t>
    </dgm:pt>
    <dgm:pt modelId="{30466BF9-90E8-43D6-8105-735E27FFEE86}" type="sibTrans" cxnId="{FA44AC2C-87E7-4277-9EC0-F202615D3CC5}">
      <dgm:prSet/>
      <dgm:spPr/>
      <dgm:t>
        <a:bodyPr/>
        <a:lstStyle/>
        <a:p>
          <a:endParaRPr lang="en-US"/>
        </a:p>
      </dgm:t>
    </dgm:pt>
    <dgm:pt modelId="{41EA76D8-7DDB-4AE5-8D4B-0183CF420087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err="1" smtClean="0">
              <a:hlinkClick xmlns:r="http://schemas.openxmlformats.org/officeDocument/2006/relationships" r:id="rId2"/>
            </a:rPr>
            <a:t>Naredba</a:t>
          </a:r>
          <a:r>
            <a:rPr lang="en-US" dirty="0" smtClean="0">
              <a:hlinkClick xmlns:r="http://schemas.openxmlformats.org/officeDocument/2006/relationships" r:id="rId2"/>
            </a:rPr>
            <a:t> o </a:t>
          </a:r>
          <a:r>
            <a:rPr lang="en-US" dirty="0" err="1" smtClean="0">
              <a:hlinkClick xmlns:r="http://schemas.openxmlformats.org/officeDocument/2006/relationships" r:id="rId2"/>
            </a:rPr>
            <a:t>pravilima</a:t>
          </a:r>
          <a:r>
            <a:rPr lang="en-US" dirty="0" smtClean="0">
              <a:hlinkClick xmlns:r="http://schemas.openxmlformats.org/officeDocument/2006/relationships" r:id="rId2"/>
            </a:rPr>
            <a:t> </a:t>
          </a:r>
          <a:r>
            <a:rPr lang="en-US" dirty="0" err="1" smtClean="0">
              <a:hlinkClick xmlns:r="http://schemas.openxmlformats.org/officeDocument/2006/relationships" r:id="rId2"/>
            </a:rPr>
            <a:t>letenja</a:t>
          </a:r>
          <a:r>
            <a:rPr lang="en-US" dirty="0" smtClean="0">
              <a:hlinkClick xmlns:r="http://schemas.openxmlformats.org/officeDocument/2006/relationships" r:id="rId2"/>
            </a:rPr>
            <a:t> </a:t>
          </a:r>
          <a:r>
            <a:rPr lang="en-US" dirty="0" err="1" smtClean="0">
              <a:hlinkClick xmlns:r="http://schemas.openxmlformats.org/officeDocument/2006/relationships" r:id="rId2"/>
            </a:rPr>
            <a:t>vazduhoplova</a:t>
          </a:r>
          <a:r>
            <a:rPr lang="en-US" dirty="0" smtClean="0">
              <a:hlinkClick xmlns:r="http://schemas.openxmlformats.org/officeDocument/2006/relationships" r:id="rId2"/>
            </a:rPr>
            <a:t> (“</a:t>
          </a:r>
          <a:r>
            <a:rPr lang="en-US" dirty="0" err="1" smtClean="0">
              <a:hlinkClick xmlns:r="http://schemas.openxmlformats.org/officeDocument/2006/relationships" r:id="rId2"/>
            </a:rPr>
            <a:t>Službeni</a:t>
          </a:r>
          <a:r>
            <a:rPr lang="en-US" dirty="0" smtClean="0">
              <a:hlinkClick xmlns:r="http://schemas.openxmlformats.org/officeDocument/2006/relationships" r:id="rId2"/>
            </a:rPr>
            <a:t> </a:t>
          </a:r>
          <a:r>
            <a:rPr lang="en-US" dirty="0" err="1" smtClean="0">
              <a:hlinkClick xmlns:r="http://schemas.openxmlformats.org/officeDocument/2006/relationships" r:id="rId2"/>
            </a:rPr>
            <a:t>glasnik</a:t>
          </a:r>
          <a:r>
            <a:rPr lang="en-US" dirty="0" smtClean="0">
              <a:hlinkClick xmlns:r="http://schemas.openxmlformats.org/officeDocument/2006/relationships" r:id="rId2"/>
            </a:rPr>
            <a:t> BiH” </a:t>
          </a:r>
          <a:r>
            <a:rPr lang="en-US" dirty="0" err="1" smtClean="0">
              <a:hlinkClick xmlns:r="http://schemas.openxmlformats.org/officeDocument/2006/relationships" r:id="rId2"/>
            </a:rPr>
            <a:t>broj</a:t>
          </a:r>
          <a:r>
            <a:rPr lang="en-US" dirty="0" smtClean="0">
              <a:hlinkClick xmlns:r="http://schemas.openxmlformats.org/officeDocument/2006/relationships" r:id="rId2"/>
            </a:rPr>
            <a:t>: 52/13)</a:t>
          </a:r>
          <a:endParaRPr lang="en-US" dirty="0" smtClean="0"/>
        </a:p>
        <a:p>
          <a:r>
            <a:rPr lang="en-US" i="1" dirty="0" smtClean="0">
              <a:solidFill>
                <a:schemeClr val="tx2"/>
              </a:solidFill>
            </a:rPr>
            <a:t>Rule of Air (“Official Gazette BiH” No. 52/13)</a:t>
          </a:r>
          <a:endParaRPr lang="en-US" dirty="0"/>
        </a:p>
      </dgm:t>
    </dgm:pt>
    <dgm:pt modelId="{03B4446E-B03C-40FB-B3B3-6CFD0246FA41}" type="parTrans" cxnId="{22E4BC29-D4D6-4A8C-8B9B-7B74CCC2040B}">
      <dgm:prSet/>
      <dgm:spPr/>
      <dgm:t>
        <a:bodyPr/>
        <a:lstStyle/>
        <a:p>
          <a:endParaRPr lang="en-US"/>
        </a:p>
      </dgm:t>
    </dgm:pt>
    <dgm:pt modelId="{75F7368A-67A4-4370-B627-FE08FDEF5F69}" type="sibTrans" cxnId="{22E4BC29-D4D6-4A8C-8B9B-7B74CCC2040B}">
      <dgm:prSet/>
      <dgm:spPr/>
      <dgm:t>
        <a:bodyPr/>
        <a:lstStyle/>
        <a:p>
          <a:endParaRPr lang="en-US"/>
        </a:p>
      </dgm:t>
    </dgm:pt>
    <dgm:pt modelId="{A4B0253A-6A09-437B-99EE-356D50F384FF}">
      <dgm:prSet phldrT="[Text]"/>
      <dgm:spPr/>
      <dgm:t>
        <a:bodyPr/>
        <a:lstStyle/>
        <a:p>
          <a:r>
            <a:rPr lang="en-US" dirty="0" err="1" smtClean="0"/>
            <a:t>Član</a:t>
          </a:r>
          <a:r>
            <a:rPr lang="en-US" dirty="0" smtClean="0"/>
            <a:t> 11., </a:t>
          </a:r>
          <a:r>
            <a:rPr lang="en-US" dirty="0" err="1" smtClean="0"/>
            <a:t>Minimalne</a:t>
          </a:r>
          <a:r>
            <a:rPr lang="en-US" dirty="0" smtClean="0"/>
            <a:t> </a:t>
          </a:r>
          <a:r>
            <a:rPr lang="en-US" dirty="0" err="1" smtClean="0"/>
            <a:t>visine</a:t>
          </a:r>
          <a:endParaRPr lang="en-US" dirty="0" smtClean="0"/>
        </a:p>
        <a:p>
          <a:r>
            <a:rPr lang="en-US" i="1" dirty="0" smtClean="0">
              <a:solidFill>
                <a:schemeClr val="tx2"/>
              </a:solidFill>
            </a:rPr>
            <a:t>Article 11., Minimum height</a:t>
          </a:r>
          <a:endParaRPr lang="en-US" dirty="0"/>
        </a:p>
      </dgm:t>
    </dgm:pt>
    <dgm:pt modelId="{3CB14C1B-0D6B-4F11-96CE-15FA67F54C1A}" type="parTrans" cxnId="{F839D853-0621-4F55-B77E-B2B5A5801106}">
      <dgm:prSet/>
      <dgm:spPr/>
      <dgm:t>
        <a:bodyPr/>
        <a:lstStyle/>
        <a:p>
          <a:endParaRPr lang="en-US"/>
        </a:p>
      </dgm:t>
    </dgm:pt>
    <dgm:pt modelId="{4784176C-C704-4ACA-BE12-4CC4DBC71886}" type="sibTrans" cxnId="{F839D853-0621-4F55-B77E-B2B5A5801106}">
      <dgm:prSet/>
      <dgm:spPr/>
      <dgm:t>
        <a:bodyPr/>
        <a:lstStyle/>
        <a:p>
          <a:endParaRPr lang="en-US"/>
        </a:p>
      </dgm:t>
    </dgm:pt>
    <dgm:pt modelId="{5975FC0F-007F-4339-8CF8-85D3FC93E691}">
      <dgm:prSet phldrT="[Text]"/>
      <dgm:spPr/>
      <dgm:t>
        <a:bodyPr/>
        <a:lstStyle/>
        <a:p>
          <a:r>
            <a:rPr lang="en-US" dirty="0" err="1" smtClean="0"/>
            <a:t>Član</a:t>
          </a:r>
          <a:r>
            <a:rPr lang="en-US" dirty="0" smtClean="0"/>
            <a:t> 26., </a:t>
          </a:r>
          <a:r>
            <a:rPr lang="en-US" dirty="0" err="1" smtClean="0"/>
            <a:t>Letenje</a:t>
          </a:r>
          <a:r>
            <a:rPr lang="en-US" dirty="0" smtClean="0"/>
            <a:t> </a:t>
          </a:r>
          <a:r>
            <a:rPr lang="en-US" dirty="0" err="1" smtClean="0"/>
            <a:t>vazduhoplovnih</a:t>
          </a:r>
          <a:r>
            <a:rPr lang="en-US" dirty="0" smtClean="0"/>
            <a:t> </a:t>
          </a:r>
          <a:r>
            <a:rPr lang="en-US" dirty="0" err="1" smtClean="0"/>
            <a:t>modela</a:t>
          </a:r>
          <a:endParaRPr lang="en-US" dirty="0" smtClean="0"/>
        </a:p>
        <a:p>
          <a:r>
            <a:rPr lang="en-US" i="1" dirty="0" smtClean="0">
              <a:solidFill>
                <a:schemeClr val="tx2"/>
              </a:solidFill>
            </a:rPr>
            <a:t>Article 26., Flying model aircraft</a:t>
          </a:r>
          <a:endParaRPr lang="en-US" dirty="0"/>
        </a:p>
      </dgm:t>
    </dgm:pt>
    <dgm:pt modelId="{C58E3A17-3A12-4851-9BE7-F71C60134098}" type="parTrans" cxnId="{9D67B033-EABD-4E2F-AC61-8B9CFDD1AAA2}">
      <dgm:prSet/>
      <dgm:spPr/>
      <dgm:t>
        <a:bodyPr/>
        <a:lstStyle/>
        <a:p>
          <a:endParaRPr lang="en-US"/>
        </a:p>
      </dgm:t>
    </dgm:pt>
    <dgm:pt modelId="{0AF46301-2CB3-4995-8783-0AD8D1962F3D}" type="sibTrans" cxnId="{9D67B033-EABD-4E2F-AC61-8B9CFDD1AAA2}">
      <dgm:prSet/>
      <dgm:spPr/>
      <dgm:t>
        <a:bodyPr/>
        <a:lstStyle/>
        <a:p>
          <a:endParaRPr lang="en-US"/>
        </a:p>
      </dgm:t>
    </dgm:pt>
    <dgm:pt modelId="{13CE7A1D-50AB-48EC-9CEB-0892F6F12950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>
              <a:hlinkClick xmlns:r="http://schemas.openxmlformats.org/officeDocument/2006/relationships" r:id="rId3"/>
            </a:rPr>
            <a:t>Pravilnik</a:t>
          </a:r>
          <a:r>
            <a:rPr lang="en-US" dirty="0" smtClean="0">
              <a:hlinkClick xmlns:r="http://schemas.openxmlformats.org/officeDocument/2006/relationships" r:id="rId3"/>
            </a:rPr>
            <a:t> o </a:t>
          </a:r>
          <a:r>
            <a:rPr lang="en-US" dirty="0" err="1" smtClean="0">
              <a:hlinkClick xmlns:r="http://schemas.openxmlformats.org/officeDocument/2006/relationships" r:id="rId3"/>
            </a:rPr>
            <a:t>uslovima</a:t>
          </a:r>
          <a:r>
            <a:rPr lang="en-US" dirty="0" smtClean="0">
              <a:hlinkClick xmlns:r="http://schemas.openxmlformats.org/officeDocument/2006/relationships" r:id="rId3"/>
            </a:rPr>
            <a:t> </a:t>
          </a:r>
          <a:r>
            <a:rPr lang="en-US" dirty="0" err="1" smtClean="0">
              <a:hlinkClick xmlns:r="http://schemas.openxmlformats.org/officeDocument/2006/relationships" r:id="rId3"/>
            </a:rPr>
            <a:t>za</a:t>
          </a:r>
          <a:r>
            <a:rPr lang="en-US" dirty="0" smtClean="0">
              <a:hlinkClick xmlns:r="http://schemas.openxmlformats.org/officeDocument/2006/relationships" r:id="rId3"/>
            </a:rPr>
            <a:t> </a:t>
          </a:r>
          <a:r>
            <a:rPr lang="en-US" dirty="0" err="1" smtClean="0">
              <a:hlinkClick xmlns:r="http://schemas.openxmlformats.org/officeDocument/2006/relationships" r:id="rId3"/>
            </a:rPr>
            <a:t>izvođenje</a:t>
          </a:r>
          <a:r>
            <a:rPr lang="en-US" dirty="0" smtClean="0">
              <a:hlinkClick xmlns:r="http://schemas.openxmlformats.org/officeDocument/2006/relationships" r:id="rId3"/>
            </a:rPr>
            <a:t> </a:t>
          </a:r>
          <a:r>
            <a:rPr lang="en-US" dirty="0" err="1" smtClean="0">
              <a:hlinkClick xmlns:r="http://schemas.openxmlformats.org/officeDocument/2006/relationships" r:id="rId3"/>
            </a:rPr>
            <a:t>letačkih</a:t>
          </a:r>
          <a:r>
            <a:rPr lang="en-US" dirty="0" smtClean="0">
              <a:hlinkClick xmlns:r="http://schemas.openxmlformats.org/officeDocument/2006/relationships" r:id="rId3"/>
            </a:rPr>
            <a:t> </a:t>
          </a:r>
          <a:r>
            <a:rPr lang="en-US" dirty="0" err="1" smtClean="0">
              <a:hlinkClick xmlns:r="http://schemas.openxmlformats.org/officeDocument/2006/relationships" r:id="rId3"/>
            </a:rPr>
            <a:t>operacija</a:t>
          </a:r>
          <a:r>
            <a:rPr lang="en-US" dirty="0" smtClean="0">
              <a:hlinkClick xmlns:r="http://schemas.openxmlformats.org/officeDocument/2006/relationships" r:id="rId3"/>
            </a:rPr>
            <a:t> </a:t>
          </a:r>
          <a:r>
            <a:rPr lang="en-US" dirty="0" err="1" smtClean="0">
              <a:hlinkClick xmlns:r="http://schemas.openxmlformats.org/officeDocument/2006/relationships" r:id="rId3"/>
            </a:rPr>
            <a:t>dronovima</a:t>
          </a:r>
          <a:r>
            <a:rPr lang="en-US" dirty="0" smtClean="0">
              <a:hlinkClick xmlns:r="http://schemas.openxmlformats.org/officeDocument/2006/relationships" r:id="rId3"/>
            </a:rPr>
            <a:t> (“</a:t>
          </a:r>
          <a:r>
            <a:rPr lang="en-US" dirty="0" err="1" smtClean="0">
              <a:hlinkClick xmlns:r="http://schemas.openxmlformats.org/officeDocument/2006/relationships" r:id="rId3"/>
            </a:rPr>
            <a:t>Službeni</a:t>
          </a:r>
          <a:r>
            <a:rPr lang="en-US" dirty="0" smtClean="0">
              <a:hlinkClick xmlns:r="http://schemas.openxmlformats.org/officeDocument/2006/relationships" r:id="rId3"/>
            </a:rPr>
            <a:t> </a:t>
          </a:r>
          <a:r>
            <a:rPr lang="en-US" dirty="0" err="1" smtClean="0">
              <a:hlinkClick xmlns:r="http://schemas.openxmlformats.org/officeDocument/2006/relationships" r:id="rId3"/>
            </a:rPr>
            <a:t>glasnik</a:t>
          </a:r>
          <a:r>
            <a:rPr lang="en-US" dirty="0" smtClean="0">
              <a:hlinkClick xmlns:r="http://schemas.openxmlformats.org/officeDocument/2006/relationships" r:id="rId3"/>
            </a:rPr>
            <a:t> BiH” </a:t>
          </a:r>
          <a:r>
            <a:rPr lang="en-US" dirty="0" err="1" smtClean="0">
              <a:hlinkClick xmlns:r="http://schemas.openxmlformats.org/officeDocument/2006/relationships" r:id="rId3"/>
            </a:rPr>
            <a:t>broj</a:t>
          </a:r>
          <a:r>
            <a:rPr lang="en-US" dirty="0" smtClean="0">
              <a:hlinkClick xmlns:r="http://schemas.openxmlformats.org/officeDocument/2006/relationships" r:id="rId3"/>
            </a:rPr>
            <a:t>: 51/20)</a:t>
          </a:r>
        </a:p>
        <a:p>
          <a:r>
            <a:rPr lang="en-US" i="1" dirty="0" smtClean="0">
              <a:solidFill>
                <a:schemeClr val="tx2"/>
              </a:solidFill>
            </a:rPr>
            <a:t>Rulebook on the Requirements for Aerial Drone Operation (“Official Gazette BiH” No. 51/20) </a:t>
          </a:r>
          <a:endParaRPr lang="en-US" dirty="0"/>
        </a:p>
      </dgm:t>
    </dgm:pt>
    <dgm:pt modelId="{CA907562-D6F1-4F32-9F3E-D19A53B4323B}" type="parTrans" cxnId="{610A6FA0-2A95-47FB-827D-AA1F51B83EEB}">
      <dgm:prSet/>
      <dgm:spPr/>
      <dgm:t>
        <a:bodyPr/>
        <a:lstStyle/>
        <a:p>
          <a:endParaRPr lang="en-US"/>
        </a:p>
      </dgm:t>
    </dgm:pt>
    <dgm:pt modelId="{B5D78376-922A-4D5A-B0C8-5BA7B414E69F}" type="sibTrans" cxnId="{610A6FA0-2A95-47FB-827D-AA1F51B83EEB}">
      <dgm:prSet/>
      <dgm:spPr/>
      <dgm:t>
        <a:bodyPr/>
        <a:lstStyle/>
        <a:p>
          <a:endParaRPr lang="en-US"/>
        </a:p>
      </dgm:t>
    </dgm:pt>
    <dgm:pt modelId="{73055026-7AE1-46A6-A0EE-A5E5436CF801}">
      <dgm:prSet phldrT="[Text]"/>
      <dgm:spPr/>
      <dgm:t>
        <a:bodyPr/>
        <a:lstStyle/>
        <a:p>
          <a:r>
            <a:rPr lang="en-US" dirty="0" err="1" smtClean="0"/>
            <a:t>Kategorije</a:t>
          </a:r>
          <a:r>
            <a:rPr lang="en-US" dirty="0" smtClean="0"/>
            <a:t> </a:t>
          </a:r>
          <a:r>
            <a:rPr lang="en-US" dirty="0" err="1" smtClean="0"/>
            <a:t>operacija</a:t>
          </a:r>
          <a:endParaRPr lang="en-US" dirty="0" smtClean="0"/>
        </a:p>
        <a:p>
          <a:r>
            <a:rPr lang="en-US" i="1" dirty="0" smtClean="0">
              <a:solidFill>
                <a:schemeClr val="tx2"/>
              </a:solidFill>
            </a:rPr>
            <a:t>(Operation category)</a:t>
          </a:r>
          <a:endParaRPr lang="en-US" i="1" dirty="0">
            <a:solidFill>
              <a:schemeClr val="tx2"/>
            </a:solidFill>
          </a:endParaRPr>
        </a:p>
      </dgm:t>
    </dgm:pt>
    <dgm:pt modelId="{A5C97811-DEA8-4EDE-A26F-EFFE58B3CB36}" type="parTrans" cxnId="{9B2F385C-74C0-42E1-83BB-B70C9DF353F7}">
      <dgm:prSet/>
      <dgm:spPr/>
      <dgm:t>
        <a:bodyPr/>
        <a:lstStyle/>
        <a:p>
          <a:endParaRPr lang="en-US"/>
        </a:p>
      </dgm:t>
    </dgm:pt>
    <dgm:pt modelId="{0D2BC7DA-2ECE-4013-9E13-4396E5AC6A8D}" type="sibTrans" cxnId="{9B2F385C-74C0-42E1-83BB-B70C9DF353F7}">
      <dgm:prSet/>
      <dgm:spPr/>
      <dgm:t>
        <a:bodyPr/>
        <a:lstStyle/>
        <a:p>
          <a:endParaRPr lang="en-US"/>
        </a:p>
      </dgm:t>
    </dgm:pt>
    <dgm:pt modelId="{8E921390-466A-4D21-B53F-667B50A8E6D5}">
      <dgm:prSet phldrT="[Text]"/>
      <dgm:spPr/>
      <dgm:t>
        <a:bodyPr/>
        <a:lstStyle/>
        <a:p>
          <a:r>
            <a:rPr lang="en-US" dirty="0" err="1" smtClean="0"/>
            <a:t>Kategorije</a:t>
          </a:r>
          <a:r>
            <a:rPr lang="en-US" dirty="0" smtClean="0"/>
            <a:t> drone</a:t>
          </a:r>
        </a:p>
        <a:p>
          <a:r>
            <a:rPr lang="en-US" i="1" dirty="0" smtClean="0">
              <a:solidFill>
                <a:schemeClr val="tx2"/>
              </a:solidFill>
            </a:rPr>
            <a:t>(Drone category)</a:t>
          </a:r>
          <a:endParaRPr lang="en-US" i="1" dirty="0">
            <a:solidFill>
              <a:schemeClr val="tx2"/>
            </a:solidFill>
          </a:endParaRPr>
        </a:p>
      </dgm:t>
    </dgm:pt>
    <dgm:pt modelId="{BB23715F-E625-4405-A0F6-376C059CC73A}" type="parTrans" cxnId="{1C75CEF4-8FC5-4309-9729-451C5AD97632}">
      <dgm:prSet/>
      <dgm:spPr/>
      <dgm:t>
        <a:bodyPr/>
        <a:lstStyle/>
        <a:p>
          <a:endParaRPr lang="en-US"/>
        </a:p>
      </dgm:t>
    </dgm:pt>
    <dgm:pt modelId="{0FD9E037-CCE4-4390-B400-EAADFAD5DEF1}" type="sibTrans" cxnId="{1C75CEF4-8FC5-4309-9729-451C5AD97632}">
      <dgm:prSet/>
      <dgm:spPr/>
      <dgm:t>
        <a:bodyPr/>
        <a:lstStyle/>
        <a:p>
          <a:endParaRPr lang="en-US"/>
        </a:p>
      </dgm:t>
    </dgm:pt>
    <dgm:pt modelId="{AFC9A2C6-8ACC-48EE-99B4-3CFE40B8B241}" type="pres">
      <dgm:prSet presAssocID="{B872F6FC-C240-4279-A88C-59A74A1C8F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E8835C-11D6-4897-9926-94DCB42146E5}" type="pres">
      <dgm:prSet presAssocID="{13CE7A1D-50AB-48EC-9CEB-0892F6F12950}" presName="boxAndChildren" presStyleCnt="0"/>
      <dgm:spPr/>
    </dgm:pt>
    <dgm:pt modelId="{83B4A771-2DEE-4D09-AB56-E9494B6F8BE3}" type="pres">
      <dgm:prSet presAssocID="{13CE7A1D-50AB-48EC-9CEB-0892F6F12950}" presName="parentTextBox" presStyleLbl="node1" presStyleIdx="0" presStyleCnt="3"/>
      <dgm:spPr/>
      <dgm:t>
        <a:bodyPr/>
        <a:lstStyle/>
        <a:p>
          <a:endParaRPr lang="en-US"/>
        </a:p>
      </dgm:t>
    </dgm:pt>
    <dgm:pt modelId="{CC9DF3F6-C57D-4832-BECD-3B7944EADE67}" type="pres">
      <dgm:prSet presAssocID="{13CE7A1D-50AB-48EC-9CEB-0892F6F12950}" presName="entireBox" presStyleLbl="node1" presStyleIdx="0" presStyleCnt="3"/>
      <dgm:spPr/>
      <dgm:t>
        <a:bodyPr/>
        <a:lstStyle/>
        <a:p>
          <a:endParaRPr lang="en-US"/>
        </a:p>
      </dgm:t>
    </dgm:pt>
    <dgm:pt modelId="{76736628-EED5-43D0-971E-BFE2EB302253}" type="pres">
      <dgm:prSet presAssocID="{13CE7A1D-50AB-48EC-9CEB-0892F6F12950}" presName="descendantBox" presStyleCnt="0"/>
      <dgm:spPr/>
    </dgm:pt>
    <dgm:pt modelId="{B8D293B5-17C4-47A8-915F-A3C3085A2D43}" type="pres">
      <dgm:prSet presAssocID="{73055026-7AE1-46A6-A0EE-A5E5436CF801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F1A62-53EB-4433-8611-1AB3D49BD141}" type="pres">
      <dgm:prSet presAssocID="{8E921390-466A-4D21-B53F-667B50A8E6D5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58D37-0DC5-49DA-9818-DF9B268806DA}" type="pres">
      <dgm:prSet presAssocID="{75F7368A-67A4-4370-B627-FE08FDEF5F69}" presName="sp" presStyleCnt="0"/>
      <dgm:spPr/>
    </dgm:pt>
    <dgm:pt modelId="{8A0102AB-A20F-4244-A04E-290835DDEBB0}" type="pres">
      <dgm:prSet presAssocID="{41EA76D8-7DDB-4AE5-8D4B-0183CF420087}" presName="arrowAndChildren" presStyleCnt="0"/>
      <dgm:spPr/>
    </dgm:pt>
    <dgm:pt modelId="{A2537B08-3387-45F8-BE33-D56B7CD1203D}" type="pres">
      <dgm:prSet presAssocID="{41EA76D8-7DDB-4AE5-8D4B-0183CF420087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CC5E28E-240C-4904-AA24-8181329BF518}" type="pres">
      <dgm:prSet presAssocID="{41EA76D8-7DDB-4AE5-8D4B-0183CF420087}" presName="arrow" presStyleLbl="node1" presStyleIdx="1" presStyleCnt="3"/>
      <dgm:spPr/>
      <dgm:t>
        <a:bodyPr/>
        <a:lstStyle/>
        <a:p>
          <a:endParaRPr lang="en-US"/>
        </a:p>
      </dgm:t>
    </dgm:pt>
    <dgm:pt modelId="{8C3788C1-8F8F-492E-80F8-8A8FAF959668}" type="pres">
      <dgm:prSet presAssocID="{41EA76D8-7DDB-4AE5-8D4B-0183CF420087}" presName="descendantArrow" presStyleCnt="0"/>
      <dgm:spPr/>
    </dgm:pt>
    <dgm:pt modelId="{3BFA846E-4852-49CC-BC4F-1EC3C802FCBC}" type="pres">
      <dgm:prSet presAssocID="{A4B0253A-6A09-437B-99EE-356D50F384FF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6F90F-F6A8-47A7-B520-F63ECB3C4AD5}" type="pres">
      <dgm:prSet presAssocID="{5975FC0F-007F-4339-8CF8-85D3FC93E691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01057-1924-4B87-80A9-A3C34CF0A89A}" type="pres">
      <dgm:prSet presAssocID="{98CC719A-4FFE-4D23-B87A-285D5691212B}" presName="sp" presStyleCnt="0"/>
      <dgm:spPr/>
    </dgm:pt>
    <dgm:pt modelId="{8B6E6995-4C5B-4183-A2FF-96705090165B}" type="pres">
      <dgm:prSet presAssocID="{EF429A32-551A-4813-9941-C197A67774AD}" presName="arrowAndChildren" presStyleCnt="0"/>
      <dgm:spPr/>
    </dgm:pt>
    <dgm:pt modelId="{2E9D682A-13D7-4406-A551-943962853BA0}" type="pres">
      <dgm:prSet presAssocID="{EF429A32-551A-4813-9941-C197A67774AD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D1AFE71A-A4DF-4B89-9B53-79EABDF5C153}" type="pres">
      <dgm:prSet presAssocID="{EF429A32-551A-4813-9941-C197A67774AD}" presName="arrow" presStyleLbl="node1" presStyleIdx="2" presStyleCnt="3"/>
      <dgm:spPr/>
      <dgm:t>
        <a:bodyPr/>
        <a:lstStyle/>
        <a:p>
          <a:endParaRPr lang="en-US"/>
        </a:p>
      </dgm:t>
    </dgm:pt>
    <dgm:pt modelId="{CE0A67FE-E11C-4831-B59A-1A31BE85C5DC}" type="pres">
      <dgm:prSet presAssocID="{EF429A32-551A-4813-9941-C197A67774AD}" presName="descendantArrow" presStyleCnt="0"/>
      <dgm:spPr/>
    </dgm:pt>
    <dgm:pt modelId="{84B72EB5-762D-4521-93E4-6109D7C595EF}" type="pres">
      <dgm:prSet presAssocID="{07866510-6934-4AAE-A585-12AD7BD174B8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39D853-0621-4F55-B77E-B2B5A5801106}" srcId="{41EA76D8-7DDB-4AE5-8D4B-0183CF420087}" destId="{A4B0253A-6A09-437B-99EE-356D50F384FF}" srcOrd="0" destOrd="0" parTransId="{3CB14C1B-0D6B-4F11-96CE-15FA67F54C1A}" sibTransId="{4784176C-C704-4ACA-BE12-4CC4DBC71886}"/>
    <dgm:cxn modelId="{9B2F385C-74C0-42E1-83BB-B70C9DF353F7}" srcId="{13CE7A1D-50AB-48EC-9CEB-0892F6F12950}" destId="{73055026-7AE1-46A6-A0EE-A5E5436CF801}" srcOrd="0" destOrd="0" parTransId="{A5C97811-DEA8-4EDE-A26F-EFFE58B3CB36}" sibTransId="{0D2BC7DA-2ECE-4013-9E13-4396E5AC6A8D}"/>
    <dgm:cxn modelId="{22E4BC29-D4D6-4A8C-8B9B-7B74CCC2040B}" srcId="{B872F6FC-C240-4279-A88C-59A74A1C8F70}" destId="{41EA76D8-7DDB-4AE5-8D4B-0183CF420087}" srcOrd="1" destOrd="0" parTransId="{03B4446E-B03C-40FB-B3B3-6CFD0246FA41}" sibTransId="{75F7368A-67A4-4370-B627-FE08FDEF5F69}"/>
    <dgm:cxn modelId="{B2A650C3-FCBC-47A3-B5E5-9066F7D37E7E}" type="presOf" srcId="{41EA76D8-7DDB-4AE5-8D4B-0183CF420087}" destId="{A2537B08-3387-45F8-BE33-D56B7CD1203D}" srcOrd="0" destOrd="0" presId="urn:microsoft.com/office/officeart/2005/8/layout/process4"/>
    <dgm:cxn modelId="{35001887-A439-4F09-B9CE-9EA10016A256}" type="presOf" srcId="{EF429A32-551A-4813-9941-C197A67774AD}" destId="{D1AFE71A-A4DF-4B89-9B53-79EABDF5C153}" srcOrd="1" destOrd="0" presId="urn:microsoft.com/office/officeart/2005/8/layout/process4"/>
    <dgm:cxn modelId="{F837EC34-84DF-45A5-AC0E-25A5A44BB6DD}" type="presOf" srcId="{5975FC0F-007F-4339-8CF8-85D3FC93E691}" destId="{F366F90F-F6A8-47A7-B520-F63ECB3C4AD5}" srcOrd="0" destOrd="0" presId="urn:microsoft.com/office/officeart/2005/8/layout/process4"/>
    <dgm:cxn modelId="{28D450A0-93B3-44F9-9D13-0FB8E90D0875}" type="presOf" srcId="{07866510-6934-4AAE-A585-12AD7BD174B8}" destId="{84B72EB5-762D-4521-93E4-6109D7C595EF}" srcOrd="0" destOrd="0" presId="urn:microsoft.com/office/officeart/2005/8/layout/process4"/>
    <dgm:cxn modelId="{85AC4204-7A42-49E2-98CD-A3ACFD7D02D2}" type="presOf" srcId="{B872F6FC-C240-4279-A88C-59A74A1C8F70}" destId="{AFC9A2C6-8ACC-48EE-99B4-3CFE40B8B241}" srcOrd="0" destOrd="0" presId="urn:microsoft.com/office/officeart/2005/8/layout/process4"/>
    <dgm:cxn modelId="{7A041773-A48B-475D-B504-3836CA005704}" type="presOf" srcId="{41EA76D8-7DDB-4AE5-8D4B-0183CF420087}" destId="{FCC5E28E-240C-4904-AA24-8181329BF518}" srcOrd="1" destOrd="0" presId="urn:microsoft.com/office/officeart/2005/8/layout/process4"/>
    <dgm:cxn modelId="{5815F1A9-C3B3-4330-9680-A09F99F8305E}" srcId="{B872F6FC-C240-4279-A88C-59A74A1C8F70}" destId="{EF429A32-551A-4813-9941-C197A67774AD}" srcOrd="0" destOrd="0" parTransId="{8F146DDD-112D-47FA-A0C1-A479E31A9B53}" sibTransId="{98CC719A-4FFE-4D23-B87A-285D5691212B}"/>
    <dgm:cxn modelId="{9D67B033-EABD-4E2F-AC61-8B9CFDD1AAA2}" srcId="{41EA76D8-7DDB-4AE5-8D4B-0183CF420087}" destId="{5975FC0F-007F-4339-8CF8-85D3FC93E691}" srcOrd="1" destOrd="0" parTransId="{C58E3A17-3A12-4851-9BE7-F71C60134098}" sibTransId="{0AF46301-2CB3-4995-8783-0AD8D1962F3D}"/>
    <dgm:cxn modelId="{A68D8612-93C4-4C60-BA16-C3F17CA082CA}" type="presOf" srcId="{73055026-7AE1-46A6-A0EE-A5E5436CF801}" destId="{B8D293B5-17C4-47A8-915F-A3C3085A2D43}" srcOrd="0" destOrd="0" presId="urn:microsoft.com/office/officeart/2005/8/layout/process4"/>
    <dgm:cxn modelId="{610A6FA0-2A95-47FB-827D-AA1F51B83EEB}" srcId="{B872F6FC-C240-4279-A88C-59A74A1C8F70}" destId="{13CE7A1D-50AB-48EC-9CEB-0892F6F12950}" srcOrd="2" destOrd="0" parTransId="{CA907562-D6F1-4F32-9F3E-D19A53B4323B}" sibTransId="{B5D78376-922A-4D5A-B0C8-5BA7B414E69F}"/>
    <dgm:cxn modelId="{98B34973-AAB3-47D3-84E4-9471C918CAAB}" type="presOf" srcId="{13CE7A1D-50AB-48EC-9CEB-0892F6F12950}" destId="{CC9DF3F6-C57D-4832-BECD-3B7944EADE67}" srcOrd="1" destOrd="0" presId="urn:microsoft.com/office/officeart/2005/8/layout/process4"/>
    <dgm:cxn modelId="{C42CA0EF-FC8A-4A32-BB59-975CFCDC3880}" type="presOf" srcId="{EF429A32-551A-4813-9941-C197A67774AD}" destId="{2E9D682A-13D7-4406-A551-943962853BA0}" srcOrd="0" destOrd="0" presId="urn:microsoft.com/office/officeart/2005/8/layout/process4"/>
    <dgm:cxn modelId="{1C75CEF4-8FC5-4309-9729-451C5AD97632}" srcId="{13CE7A1D-50AB-48EC-9CEB-0892F6F12950}" destId="{8E921390-466A-4D21-B53F-667B50A8E6D5}" srcOrd="1" destOrd="0" parTransId="{BB23715F-E625-4405-A0F6-376C059CC73A}" sibTransId="{0FD9E037-CCE4-4390-B400-EAADFAD5DEF1}"/>
    <dgm:cxn modelId="{7F2BB47A-F232-4071-BF8A-3B721A448497}" type="presOf" srcId="{8E921390-466A-4D21-B53F-667B50A8E6D5}" destId="{19EF1A62-53EB-4433-8611-1AB3D49BD141}" srcOrd="0" destOrd="0" presId="urn:microsoft.com/office/officeart/2005/8/layout/process4"/>
    <dgm:cxn modelId="{FA44AC2C-87E7-4277-9EC0-F202615D3CC5}" srcId="{EF429A32-551A-4813-9941-C197A67774AD}" destId="{07866510-6934-4AAE-A585-12AD7BD174B8}" srcOrd="0" destOrd="0" parTransId="{CA1C0791-519E-44F7-A7F6-6A05832D6FA2}" sibTransId="{30466BF9-90E8-43D6-8105-735E27FFEE86}"/>
    <dgm:cxn modelId="{F25F0539-0EB6-47B5-941C-38290A11AB04}" type="presOf" srcId="{A4B0253A-6A09-437B-99EE-356D50F384FF}" destId="{3BFA846E-4852-49CC-BC4F-1EC3C802FCBC}" srcOrd="0" destOrd="0" presId="urn:microsoft.com/office/officeart/2005/8/layout/process4"/>
    <dgm:cxn modelId="{52E26AAF-C53E-4FA3-986C-C144A5AC5808}" type="presOf" srcId="{13CE7A1D-50AB-48EC-9CEB-0892F6F12950}" destId="{83B4A771-2DEE-4D09-AB56-E9494B6F8BE3}" srcOrd="0" destOrd="0" presId="urn:microsoft.com/office/officeart/2005/8/layout/process4"/>
    <dgm:cxn modelId="{FF1E0EAC-C5C5-4AD4-8928-307E6B448F4D}" type="presParOf" srcId="{AFC9A2C6-8ACC-48EE-99B4-3CFE40B8B241}" destId="{A8E8835C-11D6-4897-9926-94DCB42146E5}" srcOrd="0" destOrd="0" presId="urn:microsoft.com/office/officeart/2005/8/layout/process4"/>
    <dgm:cxn modelId="{7135214C-8A0F-43F0-8BD3-CFD251151C04}" type="presParOf" srcId="{A8E8835C-11D6-4897-9926-94DCB42146E5}" destId="{83B4A771-2DEE-4D09-AB56-E9494B6F8BE3}" srcOrd="0" destOrd="0" presId="urn:microsoft.com/office/officeart/2005/8/layout/process4"/>
    <dgm:cxn modelId="{A4FC9AA3-F6CD-477B-9513-8F3EF382E44E}" type="presParOf" srcId="{A8E8835C-11D6-4897-9926-94DCB42146E5}" destId="{CC9DF3F6-C57D-4832-BECD-3B7944EADE67}" srcOrd="1" destOrd="0" presId="urn:microsoft.com/office/officeart/2005/8/layout/process4"/>
    <dgm:cxn modelId="{60F0AEA1-DF33-4E50-A776-4850200DE7BD}" type="presParOf" srcId="{A8E8835C-11D6-4897-9926-94DCB42146E5}" destId="{76736628-EED5-43D0-971E-BFE2EB302253}" srcOrd="2" destOrd="0" presId="urn:microsoft.com/office/officeart/2005/8/layout/process4"/>
    <dgm:cxn modelId="{38D2B862-983D-4DD8-B852-20B146ED2BFC}" type="presParOf" srcId="{76736628-EED5-43D0-971E-BFE2EB302253}" destId="{B8D293B5-17C4-47A8-915F-A3C3085A2D43}" srcOrd="0" destOrd="0" presId="urn:microsoft.com/office/officeart/2005/8/layout/process4"/>
    <dgm:cxn modelId="{4A3D9355-E6E5-479E-84C1-FB199B239313}" type="presParOf" srcId="{76736628-EED5-43D0-971E-BFE2EB302253}" destId="{19EF1A62-53EB-4433-8611-1AB3D49BD141}" srcOrd="1" destOrd="0" presId="urn:microsoft.com/office/officeart/2005/8/layout/process4"/>
    <dgm:cxn modelId="{1F9F49A7-0A5E-4F0A-AC82-64FEBD87D11E}" type="presParOf" srcId="{AFC9A2C6-8ACC-48EE-99B4-3CFE40B8B241}" destId="{23D58D37-0DC5-49DA-9818-DF9B268806DA}" srcOrd="1" destOrd="0" presId="urn:microsoft.com/office/officeart/2005/8/layout/process4"/>
    <dgm:cxn modelId="{01A45C3D-8D78-4075-BD02-DC2D48A459FB}" type="presParOf" srcId="{AFC9A2C6-8ACC-48EE-99B4-3CFE40B8B241}" destId="{8A0102AB-A20F-4244-A04E-290835DDEBB0}" srcOrd="2" destOrd="0" presId="urn:microsoft.com/office/officeart/2005/8/layout/process4"/>
    <dgm:cxn modelId="{FCD7299D-6489-4FC1-9021-A075DE04CC3D}" type="presParOf" srcId="{8A0102AB-A20F-4244-A04E-290835DDEBB0}" destId="{A2537B08-3387-45F8-BE33-D56B7CD1203D}" srcOrd="0" destOrd="0" presId="urn:microsoft.com/office/officeart/2005/8/layout/process4"/>
    <dgm:cxn modelId="{AA0F9D3A-F805-489A-94B9-204F7396BDBD}" type="presParOf" srcId="{8A0102AB-A20F-4244-A04E-290835DDEBB0}" destId="{FCC5E28E-240C-4904-AA24-8181329BF518}" srcOrd="1" destOrd="0" presId="urn:microsoft.com/office/officeart/2005/8/layout/process4"/>
    <dgm:cxn modelId="{6F4E7205-7788-4683-830C-2252BF1FFAF0}" type="presParOf" srcId="{8A0102AB-A20F-4244-A04E-290835DDEBB0}" destId="{8C3788C1-8F8F-492E-80F8-8A8FAF959668}" srcOrd="2" destOrd="0" presId="urn:microsoft.com/office/officeart/2005/8/layout/process4"/>
    <dgm:cxn modelId="{3EF9615D-573E-4C1E-9880-EAED48EE8262}" type="presParOf" srcId="{8C3788C1-8F8F-492E-80F8-8A8FAF959668}" destId="{3BFA846E-4852-49CC-BC4F-1EC3C802FCBC}" srcOrd="0" destOrd="0" presId="urn:microsoft.com/office/officeart/2005/8/layout/process4"/>
    <dgm:cxn modelId="{DEAE78E2-62C3-4ECE-9C71-E077A63653A8}" type="presParOf" srcId="{8C3788C1-8F8F-492E-80F8-8A8FAF959668}" destId="{F366F90F-F6A8-47A7-B520-F63ECB3C4AD5}" srcOrd="1" destOrd="0" presId="urn:microsoft.com/office/officeart/2005/8/layout/process4"/>
    <dgm:cxn modelId="{C939CF38-A2A1-4BFE-BB78-187006ED85CD}" type="presParOf" srcId="{AFC9A2C6-8ACC-48EE-99B4-3CFE40B8B241}" destId="{38E01057-1924-4B87-80A9-A3C34CF0A89A}" srcOrd="3" destOrd="0" presId="urn:microsoft.com/office/officeart/2005/8/layout/process4"/>
    <dgm:cxn modelId="{7C15EF8E-F0B3-4835-B7C1-EB977298CE84}" type="presParOf" srcId="{AFC9A2C6-8ACC-48EE-99B4-3CFE40B8B241}" destId="{8B6E6995-4C5B-4183-A2FF-96705090165B}" srcOrd="4" destOrd="0" presId="urn:microsoft.com/office/officeart/2005/8/layout/process4"/>
    <dgm:cxn modelId="{CED4FCE9-BD81-48FE-BC97-7E5DD1932056}" type="presParOf" srcId="{8B6E6995-4C5B-4183-A2FF-96705090165B}" destId="{2E9D682A-13D7-4406-A551-943962853BA0}" srcOrd="0" destOrd="0" presId="urn:microsoft.com/office/officeart/2005/8/layout/process4"/>
    <dgm:cxn modelId="{4EFA168B-5BD0-43B1-BDB0-5B78521FEC35}" type="presParOf" srcId="{8B6E6995-4C5B-4183-A2FF-96705090165B}" destId="{D1AFE71A-A4DF-4B89-9B53-79EABDF5C153}" srcOrd="1" destOrd="0" presId="urn:microsoft.com/office/officeart/2005/8/layout/process4"/>
    <dgm:cxn modelId="{91BD3F5B-511F-4E2A-B7C9-D976F6DD5446}" type="presParOf" srcId="{8B6E6995-4C5B-4183-A2FF-96705090165B}" destId="{CE0A67FE-E11C-4831-B59A-1A31BE85C5DC}" srcOrd="2" destOrd="0" presId="urn:microsoft.com/office/officeart/2005/8/layout/process4"/>
    <dgm:cxn modelId="{BDE77388-19C4-417A-A0FC-6C5F5C178500}" type="presParOf" srcId="{CE0A67FE-E11C-4831-B59A-1A31BE85C5DC}" destId="{84B72EB5-762D-4521-93E4-6109D7C595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653AB3-D634-4419-B370-308180731D0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BD65F9-ECBE-489D-B900-2C347AE5FA16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Kategorije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operacija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dronom</a:t>
          </a:r>
          <a:endParaRPr lang="en-US" sz="2800" dirty="0" smtClean="0">
            <a:solidFill>
              <a:schemeClr val="tx1"/>
            </a:solidFill>
          </a:endParaRPr>
        </a:p>
        <a:p>
          <a:r>
            <a:rPr lang="en-US" sz="1800" i="1" dirty="0" smtClean="0">
              <a:solidFill>
                <a:schemeClr val="tx2"/>
              </a:solidFill>
            </a:rPr>
            <a:t>(Operation Category)</a:t>
          </a:r>
          <a:endParaRPr lang="en-US" sz="1800" i="1" dirty="0">
            <a:solidFill>
              <a:schemeClr val="tx2"/>
            </a:solidFill>
          </a:endParaRPr>
        </a:p>
      </dgm:t>
    </dgm:pt>
    <dgm:pt modelId="{9DE2FA7B-9907-40D8-A21F-B6754B68A70F}" type="parTrans" cxnId="{D8179DE7-944E-4066-9E2A-AB69DA5F1682}">
      <dgm:prSet/>
      <dgm:spPr/>
      <dgm:t>
        <a:bodyPr/>
        <a:lstStyle/>
        <a:p>
          <a:endParaRPr lang="en-US"/>
        </a:p>
      </dgm:t>
    </dgm:pt>
    <dgm:pt modelId="{7DD6FA29-0AA1-447F-8B66-72781FF6D9F2}" type="sibTrans" cxnId="{D8179DE7-944E-4066-9E2A-AB69DA5F1682}">
      <dgm:prSet/>
      <dgm:spPr/>
      <dgm:t>
        <a:bodyPr/>
        <a:lstStyle/>
        <a:p>
          <a:endParaRPr lang="en-US"/>
        </a:p>
      </dgm:t>
    </dgm:pt>
    <dgm:pt modelId="{E33BFAAA-A834-45F3-BAEC-539E79779FD2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err="1" smtClean="0"/>
            <a:t>Nekomrecijalne</a:t>
          </a:r>
          <a:r>
            <a:rPr lang="en-US" dirty="0" smtClean="0"/>
            <a:t> </a:t>
          </a:r>
          <a:r>
            <a:rPr lang="en-US" dirty="0" err="1" smtClean="0"/>
            <a:t>operacije</a:t>
          </a:r>
          <a:r>
            <a:rPr lang="en-US" dirty="0" smtClean="0"/>
            <a:t> </a:t>
          </a:r>
          <a:r>
            <a:rPr lang="en-US" i="1" dirty="0" smtClean="0">
              <a:solidFill>
                <a:schemeClr val="tx2"/>
              </a:solidFill>
            </a:rPr>
            <a:t>(Non- commercial)</a:t>
          </a:r>
          <a:endParaRPr lang="en-US" i="1" dirty="0">
            <a:solidFill>
              <a:schemeClr val="tx2"/>
            </a:solidFill>
          </a:endParaRPr>
        </a:p>
      </dgm:t>
    </dgm:pt>
    <dgm:pt modelId="{71879349-A854-491D-A5AE-79C1396E532E}" type="parTrans" cxnId="{CAA24624-6FA7-4BD7-A1AE-5FEAF0907C5A}">
      <dgm:prSet/>
      <dgm:spPr/>
      <dgm:t>
        <a:bodyPr/>
        <a:lstStyle/>
        <a:p>
          <a:endParaRPr lang="en-US"/>
        </a:p>
      </dgm:t>
    </dgm:pt>
    <dgm:pt modelId="{6A81E28A-C909-4DFF-A251-1E956268D4BA}" type="sibTrans" cxnId="{CAA24624-6FA7-4BD7-A1AE-5FEAF0907C5A}">
      <dgm:prSet/>
      <dgm:spPr/>
      <dgm:t>
        <a:bodyPr/>
        <a:lstStyle/>
        <a:p>
          <a:endParaRPr lang="en-US"/>
        </a:p>
      </dgm:t>
    </dgm:pt>
    <dgm:pt modelId="{3FB8E136-008C-459F-824F-66FF12181026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err="1" smtClean="0"/>
            <a:t>Komercijalne</a:t>
          </a:r>
          <a:r>
            <a:rPr lang="en-US" dirty="0" smtClean="0"/>
            <a:t> </a:t>
          </a:r>
          <a:r>
            <a:rPr lang="en-US" dirty="0" err="1" smtClean="0"/>
            <a:t>operacije</a:t>
          </a:r>
          <a:r>
            <a:rPr lang="en-US" dirty="0" smtClean="0"/>
            <a:t> </a:t>
          </a:r>
          <a:r>
            <a:rPr lang="en-US" i="1" dirty="0" smtClean="0">
              <a:solidFill>
                <a:schemeClr val="tx2"/>
              </a:solidFill>
            </a:rPr>
            <a:t>(Commercial)</a:t>
          </a:r>
          <a:endParaRPr lang="en-US" i="1" dirty="0">
            <a:solidFill>
              <a:schemeClr val="tx2"/>
            </a:solidFill>
          </a:endParaRPr>
        </a:p>
      </dgm:t>
    </dgm:pt>
    <dgm:pt modelId="{756CC595-DBED-4870-A639-AD8C17C54820}" type="parTrans" cxnId="{E3A15671-AB57-45FC-A8B0-CD8CC6947A2C}">
      <dgm:prSet/>
      <dgm:spPr/>
      <dgm:t>
        <a:bodyPr/>
        <a:lstStyle/>
        <a:p>
          <a:endParaRPr lang="en-US"/>
        </a:p>
      </dgm:t>
    </dgm:pt>
    <dgm:pt modelId="{333452B3-AA71-4359-8DB3-5EF5DC5A2E63}" type="sibTrans" cxnId="{E3A15671-AB57-45FC-A8B0-CD8CC6947A2C}">
      <dgm:prSet/>
      <dgm:spPr/>
      <dgm:t>
        <a:bodyPr/>
        <a:lstStyle/>
        <a:p>
          <a:endParaRPr lang="en-US"/>
        </a:p>
      </dgm:t>
    </dgm:pt>
    <dgm:pt modelId="{1B075424-3572-4DDA-A18A-5FC12FD78B5B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300" dirty="0" err="1" smtClean="0"/>
            <a:t>Kategorija</a:t>
          </a:r>
          <a:r>
            <a:rPr lang="en-US" sz="3300" dirty="0" smtClean="0"/>
            <a:t> </a:t>
          </a:r>
          <a:r>
            <a:rPr lang="en-US" sz="3300" dirty="0" err="1" smtClean="0"/>
            <a:t>drona</a:t>
          </a:r>
          <a:endParaRPr lang="en-US" sz="3300" dirty="0" smtClean="0"/>
        </a:p>
        <a:p>
          <a:r>
            <a:rPr lang="en-US" sz="2000" i="1" dirty="0" smtClean="0">
              <a:solidFill>
                <a:schemeClr val="tx2"/>
              </a:solidFill>
            </a:rPr>
            <a:t>(Drone Category)</a:t>
          </a:r>
          <a:endParaRPr lang="en-US" sz="2000" i="1" dirty="0">
            <a:solidFill>
              <a:schemeClr val="tx2"/>
            </a:solidFill>
          </a:endParaRPr>
        </a:p>
      </dgm:t>
    </dgm:pt>
    <dgm:pt modelId="{282C2E5F-5389-463D-9ACD-66B5777AC68B}" type="parTrans" cxnId="{9C10DC8C-2186-4395-ABDD-0923CB51CEEB}">
      <dgm:prSet/>
      <dgm:spPr/>
      <dgm:t>
        <a:bodyPr/>
        <a:lstStyle/>
        <a:p>
          <a:endParaRPr lang="en-US"/>
        </a:p>
      </dgm:t>
    </dgm:pt>
    <dgm:pt modelId="{2E260186-F6DE-4906-A6FE-6B5B7C737D42}" type="sibTrans" cxnId="{9C10DC8C-2186-4395-ABDD-0923CB51CEEB}">
      <dgm:prSet/>
      <dgm:spPr/>
      <dgm:t>
        <a:bodyPr/>
        <a:lstStyle/>
        <a:p>
          <a:endParaRPr lang="en-US"/>
        </a:p>
      </dgm:t>
    </dgm:pt>
    <dgm:pt modelId="{CB821774-0A1A-479D-8741-59817B12FA30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A1 (0,249kg – 1kg)</a:t>
          </a:r>
          <a:endParaRPr lang="en-US" dirty="0">
            <a:solidFill>
              <a:schemeClr val="bg1"/>
            </a:solidFill>
          </a:endParaRPr>
        </a:p>
      </dgm:t>
    </dgm:pt>
    <dgm:pt modelId="{69C84A42-31F6-42D3-8FC8-1C590B9CE341}" type="parTrans" cxnId="{BADED3A0-FCB2-48B5-A076-DADDC3B912DF}">
      <dgm:prSet/>
      <dgm:spPr/>
      <dgm:t>
        <a:bodyPr/>
        <a:lstStyle/>
        <a:p>
          <a:endParaRPr lang="en-US"/>
        </a:p>
      </dgm:t>
    </dgm:pt>
    <dgm:pt modelId="{B016395E-C079-486B-85E3-798AB7ED08EF}" type="sibTrans" cxnId="{BADED3A0-FCB2-48B5-A076-DADDC3B912DF}">
      <dgm:prSet/>
      <dgm:spPr/>
      <dgm:t>
        <a:bodyPr/>
        <a:lstStyle/>
        <a:p>
          <a:endParaRPr lang="en-US"/>
        </a:p>
      </dgm:t>
    </dgm:pt>
    <dgm:pt modelId="{8DED55CB-EEE6-4C45-B218-986BBD949967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A2 (1kg – 2kg)</a:t>
          </a:r>
          <a:endParaRPr lang="en-US" dirty="0">
            <a:solidFill>
              <a:schemeClr val="bg1"/>
            </a:solidFill>
          </a:endParaRPr>
        </a:p>
      </dgm:t>
    </dgm:pt>
    <dgm:pt modelId="{410AC0D2-4434-4DF2-9B2C-1B610642D8D4}" type="parTrans" cxnId="{25B2C8C9-E8FF-4108-8DB6-DAEBEC010BF8}">
      <dgm:prSet/>
      <dgm:spPr/>
      <dgm:t>
        <a:bodyPr/>
        <a:lstStyle/>
        <a:p>
          <a:endParaRPr lang="en-US"/>
        </a:p>
      </dgm:t>
    </dgm:pt>
    <dgm:pt modelId="{3D86E57A-184E-498C-B410-E3A193F84A8C}" type="sibTrans" cxnId="{25B2C8C9-E8FF-4108-8DB6-DAEBEC010BF8}">
      <dgm:prSet/>
      <dgm:spPr/>
      <dgm:t>
        <a:bodyPr/>
        <a:lstStyle/>
        <a:p>
          <a:endParaRPr lang="en-US"/>
        </a:p>
      </dgm:t>
    </dgm:pt>
    <dgm:pt modelId="{35B4D1ED-929A-4064-AB81-28FC0E0E5918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43B15F3F-5EF4-45C5-8ED0-C3918CCED598}" type="parTrans" cxnId="{98949C6F-453A-4465-B6B2-F7F85DE5034C}">
      <dgm:prSet/>
      <dgm:spPr/>
      <dgm:t>
        <a:bodyPr/>
        <a:lstStyle/>
        <a:p>
          <a:endParaRPr lang="en-US"/>
        </a:p>
      </dgm:t>
    </dgm:pt>
    <dgm:pt modelId="{21D45F82-5D7E-4BEA-87AA-C5AEAFAF2263}" type="sibTrans" cxnId="{98949C6F-453A-4465-B6B2-F7F85DE5034C}">
      <dgm:prSet/>
      <dgm:spPr/>
      <dgm:t>
        <a:bodyPr/>
        <a:lstStyle/>
        <a:p>
          <a:endParaRPr lang="en-US"/>
        </a:p>
      </dgm:t>
    </dgm:pt>
    <dgm:pt modelId="{674BEB25-0581-4D94-9D20-04AC17FC4234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err="1" smtClean="0"/>
            <a:t>Izvođenje</a:t>
          </a:r>
          <a:r>
            <a:rPr lang="en-US" dirty="0" smtClean="0"/>
            <a:t> </a:t>
          </a:r>
          <a:r>
            <a:rPr lang="en-US" dirty="0" err="1" smtClean="0"/>
            <a:t>radova</a:t>
          </a:r>
          <a:r>
            <a:rPr lang="en-US" dirty="0" smtClean="0"/>
            <a:t> </a:t>
          </a:r>
          <a:r>
            <a:rPr lang="en-US" dirty="0" err="1" smtClean="0"/>
            <a:t>iz</a:t>
          </a:r>
          <a:r>
            <a:rPr lang="en-US" dirty="0" smtClean="0"/>
            <a:t> </a:t>
          </a:r>
          <a:r>
            <a:rPr lang="en-US" dirty="0" err="1" smtClean="0"/>
            <a:t>vazduha</a:t>
          </a:r>
          <a:r>
            <a:rPr lang="en-US" dirty="0" smtClean="0"/>
            <a:t> </a:t>
          </a:r>
          <a:r>
            <a:rPr lang="en-US" i="1" dirty="0" smtClean="0">
              <a:solidFill>
                <a:schemeClr val="tx2"/>
              </a:solidFill>
            </a:rPr>
            <a:t>(Aerial work)</a:t>
          </a:r>
          <a:endParaRPr lang="en-US" i="1" dirty="0">
            <a:solidFill>
              <a:schemeClr val="tx2"/>
            </a:solidFill>
          </a:endParaRPr>
        </a:p>
      </dgm:t>
    </dgm:pt>
    <dgm:pt modelId="{668540B8-36F3-468E-89D9-7751965BEC7E}" type="parTrans" cxnId="{6A6FDEC2-B18A-4BC1-805B-BA2B41087376}">
      <dgm:prSet/>
      <dgm:spPr/>
      <dgm:t>
        <a:bodyPr/>
        <a:lstStyle/>
        <a:p>
          <a:endParaRPr lang="en-US"/>
        </a:p>
      </dgm:t>
    </dgm:pt>
    <dgm:pt modelId="{F128D1DD-B413-43F0-BF32-327B02ED5F79}" type="sibTrans" cxnId="{6A6FDEC2-B18A-4BC1-805B-BA2B41087376}">
      <dgm:prSet/>
      <dgm:spPr/>
      <dgm:t>
        <a:bodyPr/>
        <a:lstStyle/>
        <a:p>
          <a:endParaRPr lang="en-US"/>
        </a:p>
      </dgm:t>
    </dgm:pt>
    <dgm:pt modelId="{A55A27DB-C94C-4040-BEC1-AD9DCDD03D5D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A3 (2kg – 5kg)</a:t>
          </a:r>
          <a:endParaRPr lang="en-US" dirty="0">
            <a:solidFill>
              <a:schemeClr val="bg1"/>
            </a:solidFill>
          </a:endParaRPr>
        </a:p>
      </dgm:t>
    </dgm:pt>
    <dgm:pt modelId="{4D0EC9B5-AF8D-40C9-AFDA-F38352852495}" type="parTrans" cxnId="{8F7B30C7-1273-4A53-9176-E7B622AF97AA}">
      <dgm:prSet/>
      <dgm:spPr/>
      <dgm:t>
        <a:bodyPr/>
        <a:lstStyle/>
        <a:p>
          <a:endParaRPr lang="en-US"/>
        </a:p>
      </dgm:t>
    </dgm:pt>
    <dgm:pt modelId="{CF0A9B20-ADC9-45C4-9C2E-7C554166445C}" type="sibTrans" cxnId="{8F7B30C7-1273-4A53-9176-E7B622AF97AA}">
      <dgm:prSet/>
      <dgm:spPr/>
      <dgm:t>
        <a:bodyPr/>
        <a:lstStyle/>
        <a:p>
          <a:endParaRPr lang="en-US"/>
        </a:p>
      </dgm:t>
    </dgm:pt>
    <dgm:pt modelId="{9770F6E2-FD2A-45C8-B033-7BFB18EB0CA7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A4 (5kg – 25kg)</a:t>
          </a:r>
          <a:endParaRPr lang="en-US" dirty="0">
            <a:solidFill>
              <a:schemeClr val="bg1"/>
            </a:solidFill>
          </a:endParaRPr>
        </a:p>
      </dgm:t>
    </dgm:pt>
    <dgm:pt modelId="{2D324D31-367B-438E-9293-EBFAACA3A3E5}" type="parTrans" cxnId="{F93350F4-9994-48FD-9BA3-892E53C80958}">
      <dgm:prSet/>
      <dgm:spPr/>
      <dgm:t>
        <a:bodyPr/>
        <a:lstStyle/>
        <a:p>
          <a:endParaRPr lang="en-US"/>
        </a:p>
      </dgm:t>
    </dgm:pt>
    <dgm:pt modelId="{3BB9AB8E-62D0-405E-A44C-3C4FC49C1AB0}" type="sibTrans" cxnId="{F93350F4-9994-48FD-9BA3-892E53C80958}">
      <dgm:prSet/>
      <dgm:spPr/>
      <dgm:t>
        <a:bodyPr/>
        <a:lstStyle/>
        <a:p>
          <a:endParaRPr lang="en-US"/>
        </a:p>
      </dgm:t>
    </dgm:pt>
    <dgm:pt modelId="{E0F9D09D-4A38-43E3-BBB3-D2AFE261DFD9}" type="pres">
      <dgm:prSet presAssocID="{A4653AB3-D634-4419-B370-308180731D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18D755-941D-493C-ABC6-74A4330D2CE3}" type="pres">
      <dgm:prSet presAssocID="{11BD65F9-ECBE-489D-B900-2C347AE5FA16}" presName="linNode" presStyleCnt="0"/>
      <dgm:spPr/>
    </dgm:pt>
    <dgm:pt modelId="{674AA2E1-1DD9-4A65-BEB8-E0851FE8B9F4}" type="pres">
      <dgm:prSet presAssocID="{11BD65F9-ECBE-489D-B900-2C347AE5FA1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5D8FC-B91E-40E3-81D4-92F7F623B56B}" type="pres">
      <dgm:prSet presAssocID="{11BD65F9-ECBE-489D-B900-2C347AE5FA1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021D9-7075-4CF2-B585-052CB22EBF87}" type="pres">
      <dgm:prSet presAssocID="{7DD6FA29-0AA1-447F-8B66-72781FF6D9F2}" presName="spacing" presStyleCnt="0"/>
      <dgm:spPr/>
    </dgm:pt>
    <dgm:pt modelId="{E30C1813-791E-40F8-BEEB-3E15B658AB8B}" type="pres">
      <dgm:prSet presAssocID="{1B075424-3572-4DDA-A18A-5FC12FD78B5B}" presName="linNode" presStyleCnt="0"/>
      <dgm:spPr/>
    </dgm:pt>
    <dgm:pt modelId="{30FD1E3C-0672-4A86-82E7-CF8BAD1B624E}" type="pres">
      <dgm:prSet presAssocID="{1B075424-3572-4DDA-A18A-5FC12FD78B5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AC0F5-1CFE-46C4-951D-54757807AA1F}" type="pres">
      <dgm:prSet presAssocID="{1B075424-3572-4DDA-A18A-5FC12FD78B5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10DC8C-2186-4395-ABDD-0923CB51CEEB}" srcId="{A4653AB3-D634-4419-B370-308180731D09}" destId="{1B075424-3572-4DDA-A18A-5FC12FD78B5B}" srcOrd="1" destOrd="0" parTransId="{282C2E5F-5389-463D-9ACD-66B5777AC68B}" sibTransId="{2E260186-F6DE-4906-A6FE-6B5B7C737D42}"/>
    <dgm:cxn modelId="{F93350F4-9994-48FD-9BA3-892E53C80958}" srcId="{1B075424-3572-4DDA-A18A-5FC12FD78B5B}" destId="{9770F6E2-FD2A-45C8-B033-7BFB18EB0CA7}" srcOrd="3" destOrd="0" parTransId="{2D324D31-367B-438E-9293-EBFAACA3A3E5}" sibTransId="{3BB9AB8E-62D0-405E-A44C-3C4FC49C1AB0}"/>
    <dgm:cxn modelId="{98949C6F-453A-4465-B6B2-F7F85DE5034C}" srcId="{11BD65F9-ECBE-489D-B900-2C347AE5FA16}" destId="{35B4D1ED-929A-4064-AB81-28FC0E0E5918}" srcOrd="3" destOrd="0" parTransId="{43B15F3F-5EF4-45C5-8ED0-C3918CCED598}" sibTransId="{21D45F82-5D7E-4BEA-87AA-C5AEAFAF2263}"/>
    <dgm:cxn modelId="{9D339882-B892-46FA-8194-6EF8AC82289E}" type="presOf" srcId="{3FB8E136-008C-459F-824F-66FF12181026}" destId="{CBB5D8FC-B91E-40E3-81D4-92F7F623B56B}" srcOrd="0" destOrd="1" presId="urn:microsoft.com/office/officeart/2005/8/layout/vList6"/>
    <dgm:cxn modelId="{BADED3A0-FCB2-48B5-A076-DADDC3B912DF}" srcId="{1B075424-3572-4DDA-A18A-5FC12FD78B5B}" destId="{CB821774-0A1A-479D-8741-59817B12FA30}" srcOrd="0" destOrd="0" parTransId="{69C84A42-31F6-42D3-8FC8-1C590B9CE341}" sibTransId="{B016395E-C079-486B-85E3-798AB7ED08EF}"/>
    <dgm:cxn modelId="{77D5AD5F-F7E6-45CD-B3C5-D8373B807056}" type="presOf" srcId="{35B4D1ED-929A-4064-AB81-28FC0E0E5918}" destId="{CBB5D8FC-B91E-40E3-81D4-92F7F623B56B}" srcOrd="0" destOrd="3" presId="urn:microsoft.com/office/officeart/2005/8/layout/vList6"/>
    <dgm:cxn modelId="{ED112AA9-A1F2-4FED-A4B8-2EB420E18BC3}" type="presOf" srcId="{E33BFAAA-A834-45F3-BAEC-539E79779FD2}" destId="{CBB5D8FC-B91E-40E3-81D4-92F7F623B56B}" srcOrd="0" destOrd="0" presId="urn:microsoft.com/office/officeart/2005/8/layout/vList6"/>
    <dgm:cxn modelId="{653BB535-26AA-4059-9892-1F6CC07ED9D2}" type="presOf" srcId="{9770F6E2-FD2A-45C8-B033-7BFB18EB0CA7}" destId="{279AC0F5-1CFE-46C4-951D-54757807AA1F}" srcOrd="0" destOrd="3" presId="urn:microsoft.com/office/officeart/2005/8/layout/vList6"/>
    <dgm:cxn modelId="{561805E4-BF02-4090-BDA9-352A8DDFE254}" type="presOf" srcId="{8DED55CB-EEE6-4C45-B218-986BBD949967}" destId="{279AC0F5-1CFE-46C4-951D-54757807AA1F}" srcOrd="0" destOrd="1" presId="urn:microsoft.com/office/officeart/2005/8/layout/vList6"/>
    <dgm:cxn modelId="{F19D0B38-2BD1-4FA8-A956-DC6A81DBC8D5}" type="presOf" srcId="{11BD65F9-ECBE-489D-B900-2C347AE5FA16}" destId="{674AA2E1-1DD9-4A65-BEB8-E0851FE8B9F4}" srcOrd="0" destOrd="0" presId="urn:microsoft.com/office/officeart/2005/8/layout/vList6"/>
    <dgm:cxn modelId="{E3A15671-AB57-45FC-A8B0-CD8CC6947A2C}" srcId="{11BD65F9-ECBE-489D-B900-2C347AE5FA16}" destId="{3FB8E136-008C-459F-824F-66FF12181026}" srcOrd="1" destOrd="0" parTransId="{756CC595-DBED-4870-A639-AD8C17C54820}" sibTransId="{333452B3-AA71-4359-8DB3-5EF5DC5A2E63}"/>
    <dgm:cxn modelId="{7B9E32A9-B48C-4132-8F3E-9D5AEC2D8ADC}" type="presOf" srcId="{CB821774-0A1A-479D-8741-59817B12FA30}" destId="{279AC0F5-1CFE-46C4-951D-54757807AA1F}" srcOrd="0" destOrd="0" presId="urn:microsoft.com/office/officeart/2005/8/layout/vList6"/>
    <dgm:cxn modelId="{0B9CD793-512B-4408-8DED-2BEFC26C20E0}" type="presOf" srcId="{1B075424-3572-4DDA-A18A-5FC12FD78B5B}" destId="{30FD1E3C-0672-4A86-82E7-CF8BAD1B624E}" srcOrd="0" destOrd="0" presId="urn:microsoft.com/office/officeart/2005/8/layout/vList6"/>
    <dgm:cxn modelId="{5E2C47E3-57AB-4410-9832-DB40713BD55D}" type="presOf" srcId="{A4653AB3-D634-4419-B370-308180731D09}" destId="{E0F9D09D-4A38-43E3-BBB3-D2AFE261DFD9}" srcOrd="0" destOrd="0" presId="urn:microsoft.com/office/officeart/2005/8/layout/vList6"/>
    <dgm:cxn modelId="{6A6FDEC2-B18A-4BC1-805B-BA2B41087376}" srcId="{11BD65F9-ECBE-489D-B900-2C347AE5FA16}" destId="{674BEB25-0581-4D94-9D20-04AC17FC4234}" srcOrd="2" destOrd="0" parTransId="{668540B8-36F3-468E-89D9-7751965BEC7E}" sibTransId="{F128D1DD-B413-43F0-BF32-327B02ED5F79}"/>
    <dgm:cxn modelId="{8F7B30C7-1273-4A53-9176-E7B622AF97AA}" srcId="{1B075424-3572-4DDA-A18A-5FC12FD78B5B}" destId="{A55A27DB-C94C-4040-BEC1-AD9DCDD03D5D}" srcOrd="2" destOrd="0" parTransId="{4D0EC9B5-AF8D-40C9-AFDA-F38352852495}" sibTransId="{CF0A9B20-ADC9-45C4-9C2E-7C554166445C}"/>
    <dgm:cxn modelId="{4C2BE295-E5C3-498B-B2DA-74F5508375C1}" type="presOf" srcId="{674BEB25-0581-4D94-9D20-04AC17FC4234}" destId="{CBB5D8FC-B91E-40E3-81D4-92F7F623B56B}" srcOrd="0" destOrd="2" presId="urn:microsoft.com/office/officeart/2005/8/layout/vList6"/>
    <dgm:cxn modelId="{D8179DE7-944E-4066-9E2A-AB69DA5F1682}" srcId="{A4653AB3-D634-4419-B370-308180731D09}" destId="{11BD65F9-ECBE-489D-B900-2C347AE5FA16}" srcOrd="0" destOrd="0" parTransId="{9DE2FA7B-9907-40D8-A21F-B6754B68A70F}" sibTransId="{7DD6FA29-0AA1-447F-8B66-72781FF6D9F2}"/>
    <dgm:cxn modelId="{9A12C676-21A1-4FE1-BE3A-FC6F2EA3E06D}" type="presOf" srcId="{A55A27DB-C94C-4040-BEC1-AD9DCDD03D5D}" destId="{279AC0F5-1CFE-46C4-951D-54757807AA1F}" srcOrd="0" destOrd="2" presId="urn:microsoft.com/office/officeart/2005/8/layout/vList6"/>
    <dgm:cxn modelId="{CAA24624-6FA7-4BD7-A1AE-5FEAF0907C5A}" srcId="{11BD65F9-ECBE-489D-B900-2C347AE5FA16}" destId="{E33BFAAA-A834-45F3-BAEC-539E79779FD2}" srcOrd="0" destOrd="0" parTransId="{71879349-A854-491D-A5AE-79C1396E532E}" sibTransId="{6A81E28A-C909-4DFF-A251-1E956268D4BA}"/>
    <dgm:cxn modelId="{25B2C8C9-E8FF-4108-8DB6-DAEBEC010BF8}" srcId="{1B075424-3572-4DDA-A18A-5FC12FD78B5B}" destId="{8DED55CB-EEE6-4C45-B218-986BBD949967}" srcOrd="1" destOrd="0" parTransId="{410AC0D2-4434-4DF2-9B2C-1B610642D8D4}" sibTransId="{3D86E57A-184E-498C-B410-E3A193F84A8C}"/>
    <dgm:cxn modelId="{D83C1578-1C66-4D9A-9E6A-35D7049D4187}" type="presParOf" srcId="{E0F9D09D-4A38-43E3-BBB3-D2AFE261DFD9}" destId="{7518D755-941D-493C-ABC6-74A4330D2CE3}" srcOrd="0" destOrd="0" presId="urn:microsoft.com/office/officeart/2005/8/layout/vList6"/>
    <dgm:cxn modelId="{AB12B0C3-610F-40B8-A75B-F68AB5F05BB0}" type="presParOf" srcId="{7518D755-941D-493C-ABC6-74A4330D2CE3}" destId="{674AA2E1-1DD9-4A65-BEB8-E0851FE8B9F4}" srcOrd="0" destOrd="0" presId="urn:microsoft.com/office/officeart/2005/8/layout/vList6"/>
    <dgm:cxn modelId="{16AFF8B8-55C2-40E6-8344-9C89944BC755}" type="presParOf" srcId="{7518D755-941D-493C-ABC6-74A4330D2CE3}" destId="{CBB5D8FC-B91E-40E3-81D4-92F7F623B56B}" srcOrd="1" destOrd="0" presId="urn:microsoft.com/office/officeart/2005/8/layout/vList6"/>
    <dgm:cxn modelId="{061650F0-2953-4A89-8DFE-69BD0F86CEBE}" type="presParOf" srcId="{E0F9D09D-4A38-43E3-BBB3-D2AFE261DFD9}" destId="{F40021D9-7075-4CF2-B585-052CB22EBF87}" srcOrd="1" destOrd="0" presId="urn:microsoft.com/office/officeart/2005/8/layout/vList6"/>
    <dgm:cxn modelId="{5C25DF85-DE3C-4DE7-8EBF-45117661AD74}" type="presParOf" srcId="{E0F9D09D-4A38-43E3-BBB3-D2AFE261DFD9}" destId="{E30C1813-791E-40F8-BEEB-3E15B658AB8B}" srcOrd="2" destOrd="0" presId="urn:microsoft.com/office/officeart/2005/8/layout/vList6"/>
    <dgm:cxn modelId="{F41C4E78-3B2E-4C55-AA9C-16D20D521E83}" type="presParOf" srcId="{E30C1813-791E-40F8-BEEB-3E15B658AB8B}" destId="{30FD1E3C-0672-4A86-82E7-CF8BAD1B624E}" srcOrd="0" destOrd="0" presId="urn:microsoft.com/office/officeart/2005/8/layout/vList6"/>
    <dgm:cxn modelId="{94B768DC-685B-4DF4-8B7B-5B7B32A4B42F}" type="presParOf" srcId="{E30C1813-791E-40F8-BEEB-3E15B658AB8B}" destId="{279AC0F5-1CFE-46C4-951D-54757807AA1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DF3F6-C57D-4832-BECD-3B7944EADE67}">
      <dsp:nvSpPr>
        <dsp:cNvPr id="0" name=""/>
        <dsp:cNvSpPr/>
      </dsp:nvSpPr>
      <dsp:spPr>
        <a:xfrm>
          <a:off x="0" y="3815825"/>
          <a:ext cx="8229600" cy="125243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hlinkClick xmlns:r="http://schemas.openxmlformats.org/officeDocument/2006/relationships" r:id="rId1"/>
            </a:rPr>
            <a:t>Pravilnik</a:t>
          </a:r>
          <a:r>
            <a:rPr lang="en-US" sz="1400" kern="1200" dirty="0" smtClean="0">
              <a:hlinkClick xmlns:r="http://schemas.openxmlformats.org/officeDocument/2006/relationships" r:id="rId1"/>
            </a:rPr>
            <a:t> o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uslovima</a:t>
          </a:r>
          <a:r>
            <a:rPr lang="en-US" sz="1400" kern="1200" dirty="0" smtClean="0">
              <a:hlinkClick xmlns:r="http://schemas.openxmlformats.org/officeDocument/2006/relationships" r:id="rId1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za</a:t>
          </a:r>
          <a:r>
            <a:rPr lang="en-US" sz="1400" kern="1200" dirty="0" smtClean="0">
              <a:hlinkClick xmlns:r="http://schemas.openxmlformats.org/officeDocument/2006/relationships" r:id="rId1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izvođenje</a:t>
          </a:r>
          <a:r>
            <a:rPr lang="en-US" sz="1400" kern="1200" dirty="0" smtClean="0">
              <a:hlinkClick xmlns:r="http://schemas.openxmlformats.org/officeDocument/2006/relationships" r:id="rId1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letačkih</a:t>
          </a:r>
          <a:r>
            <a:rPr lang="en-US" sz="1400" kern="1200" dirty="0" smtClean="0">
              <a:hlinkClick xmlns:r="http://schemas.openxmlformats.org/officeDocument/2006/relationships" r:id="rId1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operacija</a:t>
          </a:r>
          <a:r>
            <a:rPr lang="en-US" sz="1400" kern="1200" dirty="0" smtClean="0">
              <a:hlinkClick xmlns:r="http://schemas.openxmlformats.org/officeDocument/2006/relationships" r:id="rId1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dronovima</a:t>
          </a:r>
          <a:r>
            <a:rPr lang="en-US" sz="1400" kern="1200" dirty="0" smtClean="0">
              <a:hlinkClick xmlns:r="http://schemas.openxmlformats.org/officeDocument/2006/relationships" r:id="rId1"/>
            </a:rPr>
            <a:t> (“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Službeni</a:t>
          </a:r>
          <a:r>
            <a:rPr lang="en-US" sz="1400" kern="1200" dirty="0" smtClean="0">
              <a:hlinkClick xmlns:r="http://schemas.openxmlformats.org/officeDocument/2006/relationships" r:id="rId1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glasnik</a:t>
          </a:r>
          <a:r>
            <a:rPr lang="en-US" sz="1400" kern="1200" dirty="0" smtClean="0">
              <a:hlinkClick xmlns:r="http://schemas.openxmlformats.org/officeDocument/2006/relationships" r:id="rId1"/>
            </a:rPr>
            <a:t> BiH” </a:t>
          </a:r>
          <a:r>
            <a:rPr lang="en-US" sz="1400" kern="1200" dirty="0" err="1" smtClean="0">
              <a:hlinkClick xmlns:r="http://schemas.openxmlformats.org/officeDocument/2006/relationships" r:id="rId1"/>
            </a:rPr>
            <a:t>broj</a:t>
          </a:r>
          <a:r>
            <a:rPr lang="en-US" sz="1400" kern="1200" dirty="0" smtClean="0">
              <a:hlinkClick xmlns:r="http://schemas.openxmlformats.org/officeDocument/2006/relationships" r:id="rId1"/>
            </a:rPr>
            <a:t>: 51/20)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chemeClr val="tx2"/>
              </a:solidFill>
            </a:rPr>
            <a:t>Rulebook on the Requirements for Aerial Drone Operation (“Official Gazette BiH” No. 51/20) </a:t>
          </a:r>
          <a:endParaRPr lang="en-US" sz="1400" kern="1200" dirty="0"/>
        </a:p>
      </dsp:txBody>
      <dsp:txXfrm>
        <a:off x="0" y="3815825"/>
        <a:ext cx="8229600" cy="676317"/>
      </dsp:txXfrm>
    </dsp:sp>
    <dsp:sp modelId="{B8D293B5-17C4-47A8-915F-A3C3085A2D43}">
      <dsp:nvSpPr>
        <dsp:cNvPr id="0" name=""/>
        <dsp:cNvSpPr/>
      </dsp:nvSpPr>
      <dsp:spPr>
        <a:xfrm>
          <a:off x="0" y="4467093"/>
          <a:ext cx="4114799" cy="576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Kategorije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operacija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tx2"/>
              </a:solidFill>
            </a:rPr>
            <a:t>(Operation category)</a:t>
          </a:r>
          <a:endParaRPr lang="en-US" sz="1600" i="1" kern="1200" dirty="0">
            <a:solidFill>
              <a:schemeClr val="tx2"/>
            </a:solidFill>
          </a:endParaRPr>
        </a:p>
      </dsp:txBody>
      <dsp:txXfrm>
        <a:off x="0" y="4467093"/>
        <a:ext cx="4114799" cy="576121"/>
      </dsp:txXfrm>
    </dsp:sp>
    <dsp:sp modelId="{19EF1A62-53EB-4433-8611-1AB3D49BD141}">
      <dsp:nvSpPr>
        <dsp:cNvPr id="0" name=""/>
        <dsp:cNvSpPr/>
      </dsp:nvSpPr>
      <dsp:spPr>
        <a:xfrm>
          <a:off x="4114800" y="4467093"/>
          <a:ext cx="4114799" cy="576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Kategorije</a:t>
          </a:r>
          <a:r>
            <a:rPr lang="en-US" sz="1600" kern="1200" dirty="0" smtClean="0"/>
            <a:t> drone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tx2"/>
              </a:solidFill>
            </a:rPr>
            <a:t>(Drone category)</a:t>
          </a:r>
          <a:endParaRPr lang="en-US" sz="1600" i="1" kern="1200" dirty="0">
            <a:solidFill>
              <a:schemeClr val="tx2"/>
            </a:solidFill>
          </a:endParaRPr>
        </a:p>
      </dsp:txBody>
      <dsp:txXfrm>
        <a:off x="4114800" y="4467093"/>
        <a:ext cx="4114799" cy="576121"/>
      </dsp:txXfrm>
    </dsp:sp>
    <dsp:sp modelId="{FCC5E28E-240C-4904-AA24-8181329BF518}">
      <dsp:nvSpPr>
        <dsp:cNvPr id="0" name=""/>
        <dsp:cNvSpPr/>
      </dsp:nvSpPr>
      <dsp:spPr>
        <a:xfrm rot="10800000">
          <a:off x="0" y="1908360"/>
          <a:ext cx="8229600" cy="1926251"/>
        </a:xfrm>
        <a:prstGeom prst="upArrowCallou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hlinkClick xmlns:r="http://schemas.openxmlformats.org/officeDocument/2006/relationships" r:id="rId2"/>
            </a:rPr>
            <a:t>Naredba</a:t>
          </a:r>
          <a:r>
            <a:rPr lang="en-US" sz="1400" kern="1200" dirty="0" smtClean="0">
              <a:hlinkClick xmlns:r="http://schemas.openxmlformats.org/officeDocument/2006/relationships" r:id="rId2"/>
            </a:rPr>
            <a:t> o </a:t>
          </a:r>
          <a:r>
            <a:rPr lang="en-US" sz="1400" kern="1200" dirty="0" err="1" smtClean="0">
              <a:hlinkClick xmlns:r="http://schemas.openxmlformats.org/officeDocument/2006/relationships" r:id="rId2"/>
            </a:rPr>
            <a:t>pravilima</a:t>
          </a:r>
          <a:r>
            <a:rPr lang="en-US" sz="1400" kern="1200" dirty="0" smtClean="0">
              <a:hlinkClick xmlns:r="http://schemas.openxmlformats.org/officeDocument/2006/relationships" r:id="rId2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2"/>
            </a:rPr>
            <a:t>letenja</a:t>
          </a:r>
          <a:r>
            <a:rPr lang="en-US" sz="1400" kern="1200" dirty="0" smtClean="0">
              <a:hlinkClick xmlns:r="http://schemas.openxmlformats.org/officeDocument/2006/relationships" r:id="rId2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2"/>
            </a:rPr>
            <a:t>vazduhoplova</a:t>
          </a:r>
          <a:r>
            <a:rPr lang="en-US" sz="1400" kern="1200" dirty="0" smtClean="0">
              <a:hlinkClick xmlns:r="http://schemas.openxmlformats.org/officeDocument/2006/relationships" r:id="rId2"/>
            </a:rPr>
            <a:t> (“</a:t>
          </a:r>
          <a:r>
            <a:rPr lang="en-US" sz="1400" kern="1200" dirty="0" err="1" smtClean="0">
              <a:hlinkClick xmlns:r="http://schemas.openxmlformats.org/officeDocument/2006/relationships" r:id="rId2"/>
            </a:rPr>
            <a:t>Službeni</a:t>
          </a:r>
          <a:r>
            <a:rPr lang="en-US" sz="1400" kern="1200" dirty="0" smtClean="0">
              <a:hlinkClick xmlns:r="http://schemas.openxmlformats.org/officeDocument/2006/relationships" r:id="rId2"/>
            </a:rPr>
            <a:t> </a:t>
          </a:r>
          <a:r>
            <a:rPr lang="en-US" sz="1400" kern="1200" dirty="0" err="1" smtClean="0">
              <a:hlinkClick xmlns:r="http://schemas.openxmlformats.org/officeDocument/2006/relationships" r:id="rId2"/>
            </a:rPr>
            <a:t>glasnik</a:t>
          </a:r>
          <a:r>
            <a:rPr lang="en-US" sz="1400" kern="1200" dirty="0" smtClean="0">
              <a:hlinkClick xmlns:r="http://schemas.openxmlformats.org/officeDocument/2006/relationships" r:id="rId2"/>
            </a:rPr>
            <a:t> BiH” </a:t>
          </a:r>
          <a:r>
            <a:rPr lang="en-US" sz="1400" kern="1200" dirty="0" err="1" smtClean="0">
              <a:hlinkClick xmlns:r="http://schemas.openxmlformats.org/officeDocument/2006/relationships" r:id="rId2"/>
            </a:rPr>
            <a:t>broj</a:t>
          </a:r>
          <a:r>
            <a:rPr lang="en-US" sz="1400" kern="1200" dirty="0" smtClean="0">
              <a:hlinkClick xmlns:r="http://schemas.openxmlformats.org/officeDocument/2006/relationships" r:id="rId2"/>
            </a:rPr>
            <a:t>: 52/13)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chemeClr val="tx2"/>
              </a:solidFill>
            </a:rPr>
            <a:t>Rule of Air (“Official Gazette BiH” No. 52/13)</a:t>
          </a:r>
          <a:endParaRPr lang="en-US" sz="1400" kern="1200" dirty="0"/>
        </a:p>
      </dsp:txBody>
      <dsp:txXfrm rot="-10800000">
        <a:off x="0" y="1908360"/>
        <a:ext cx="8229600" cy="676114"/>
      </dsp:txXfrm>
    </dsp:sp>
    <dsp:sp modelId="{3BFA846E-4852-49CC-BC4F-1EC3C802FCBC}">
      <dsp:nvSpPr>
        <dsp:cNvPr id="0" name=""/>
        <dsp:cNvSpPr/>
      </dsp:nvSpPr>
      <dsp:spPr>
        <a:xfrm>
          <a:off x="0" y="2584474"/>
          <a:ext cx="4114799" cy="575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Član</a:t>
          </a:r>
          <a:r>
            <a:rPr lang="en-US" sz="1600" kern="1200" dirty="0" smtClean="0"/>
            <a:t> 11., </a:t>
          </a:r>
          <a:r>
            <a:rPr lang="en-US" sz="1600" kern="1200" dirty="0" err="1" smtClean="0"/>
            <a:t>Minimalne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visine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tx2"/>
              </a:solidFill>
            </a:rPr>
            <a:t>Article 11., Minimum height</a:t>
          </a:r>
          <a:endParaRPr lang="en-US" sz="1600" kern="1200" dirty="0"/>
        </a:p>
      </dsp:txBody>
      <dsp:txXfrm>
        <a:off x="0" y="2584474"/>
        <a:ext cx="4114799" cy="575949"/>
      </dsp:txXfrm>
    </dsp:sp>
    <dsp:sp modelId="{F366F90F-F6A8-47A7-B520-F63ECB3C4AD5}">
      <dsp:nvSpPr>
        <dsp:cNvPr id="0" name=""/>
        <dsp:cNvSpPr/>
      </dsp:nvSpPr>
      <dsp:spPr>
        <a:xfrm>
          <a:off x="4114800" y="2584474"/>
          <a:ext cx="4114799" cy="575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Član</a:t>
          </a:r>
          <a:r>
            <a:rPr lang="en-US" sz="1600" kern="1200" dirty="0" smtClean="0"/>
            <a:t> 26., </a:t>
          </a:r>
          <a:r>
            <a:rPr lang="en-US" sz="1600" kern="1200" dirty="0" err="1" smtClean="0"/>
            <a:t>Letenje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vazduhoplovnih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modela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tx2"/>
              </a:solidFill>
            </a:rPr>
            <a:t>Article 26., Flying model aircraft</a:t>
          </a:r>
          <a:endParaRPr lang="en-US" sz="1600" kern="1200" dirty="0"/>
        </a:p>
      </dsp:txBody>
      <dsp:txXfrm>
        <a:off x="4114800" y="2584474"/>
        <a:ext cx="4114799" cy="575949"/>
      </dsp:txXfrm>
    </dsp:sp>
    <dsp:sp modelId="{D1AFE71A-A4DF-4B89-9B53-79EABDF5C153}">
      <dsp:nvSpPr>
        <dsp:cNvPr id="0" name=""/>
        <dsp:cNvSpPr/>
      </dsp:nvSpPr>
      <dsp:spPr>
        <a:xfrm rot="10800000">
          <a:off x="0" y="896"/>
          <a:ext cx="8229600" cy="1926251"/>
        </a:xfrm>
        <a:prstGeom prst="upArrowCallou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Zakon</a:t>
          </a:r>
          <a:r>
            <a:rPr lang="en-US" sz="1400" kern="1200" dirty="0" smtClean="0"/>
            <a:t> o </a:t>
          </a:r>
          <a:r>
            <a:rPr lang="en-US" sz="1400" kern="1200" dirty="0" err="1" smtClean="0"/>
            <a:t>vazduhoplovstvu</a:t>
          </a:r>
          <a:r>
            <a:rPr lang="en-US" sz="1400" kern="1200" dirty="0" smtClean="0"/>
            <a:t> BiH (“</a:t>
          </a:r>
          <a:r>
            <a:rPr lang="en-US" sz="1400" kern="1200" dirty="0" err="1" smtClean="0"/>
            <a:t>Službeni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glasnik</a:t>
          </a:r>
          <a:r>
            <a:rPr lang="en-US" sz="1400" kern="1200" dirty="0" smtClean="0"/>
            <a:t> BiH” </a:t>
          </a:r>
          <a:r>
            <a:rPr lang="en-US" sz="1400" kern="1200" dirty="0" err="1" smtClean="0"/>
            <a:t>broj</a:t>
          </a:r>
          <a:r>
            <a:rPr lang="en-US" sz="1400" kern="1200" dirty="0" smtClean="0"/>
            <a:t>: 39/09 </a:t>
          </a:r>
          <a:r>
            <a:rPr lang="en-US" sz="1400" kern="1200" dirty="0" err="1" smtClean="0"/>
            <a:t>i</a:t>
          </a:r>
          <a:r>
            <a:rPr lang="en-US" sz="1400" kern="1200" dirty="0" smtClean="0"/>
            <a:t> 25/18)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chemeClr val="tx2"/>
              </a:solidFill>
            </a:rPr>
            <a:t>Bosnia and Herzegovina Aviation Law (“Official Gazette BiH” No. 39/09 and 25/18) </a:t>
          </a:r>
          <a:endParaRPr lang="en-US" sz="1400" kern="1200" dirty="0" smtClean="0"/>
        </a:p>
      </dsp:txBody>
      <dsp:txXfrm rot="-10800000">
        <a:off x="0" y="896"/>
        <a:ext cx="8229600" cy="676114"/>
      </dsp:txXfrm>
    </dsp:sp>
    <dsp:sp modelId="{84B72EB5-762D-4521-93E4-6109D7C595EF}">
      <dsp:nvSpPr>
        <dsp:cNvPr id="0" name=""/>
        <dsp:cNvSpPr/>
      </dsp:nvSpPr>
      <dsp:spPr>
        <a:xfrm>
          <a:off x="0" y="677010"/>
          <a:ext cx="8229600" cy="575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hlinkClick xmlns:r="http://schemas.openxmlformats.org/officeDocument/2006/relationships" r:id="rId3" action="ppaction://hlinkfile"/>
            </a:rPr>
            <a:t>Član</a:t>
          </a:r>
          <a:r>
            <a:rPr lang="en-US" sz="1800" kern="1200" dirty="0" smtClean="0">
              <a:hlinkClick xmlns:r="http://schemas.openxmlformats.org/officeDocument/2006/relationships" r:id="rId3" action="ppaction://hlinkfile"/>
            </a:rPr>
            <a:t> 3., </a:t>
          </a:r>
          <a:r>
            <a:rPr lang="en-US" sz="1800" kern="1200" dirty="0" err="1" smtClean="0">
              <a:hlinkClick xmlns:r="http://schemas.openxmlformats.org/officeDocument/2006/relationships" r:id="rId3" action="ppaction://hlinkfile"/>
            </a:rPr>
            <a:t>stav</a:t>
          </a:r>
          <a:r>
            <a:rPr lang="en-US" sz="1800" kern="1200" dirty="0" smtClean="0">
              <a:hlinkClick xmlns:r="http://schemas.openxmlformats.org/officeDocument/2006/relationships" r:id="rId3" action="ppaction://hlinkfile"/>
            </a:rPr>
            <a:t> gg), </a:t>
          </a:r>
          <a:r>
            <a:rPr lang="en-US" sz="1800" kern="1200" dirty="0" err="1" smtClean="0">
              <a:hlinkClick xmlns:r="http://schemas.openxmlformats.org/officeDocument/2006/relationships" r:id="rId3" action="ppaction://hlinkfile"/>
            </a:rPr>
            <a:t>definicija</a:t>
          </a:r>
          <a:r>
            <a:rPr lang="en-US" sz="1800" kern="1200" dirty="0" smtClean="0">
              <a:hlinkClick xmlns:r="http://schemas.openxmlformats.org/officeDocument/2006/relationships" r:id="rId3" action="ppaction://hlinkfile"/>
            </a:rPr>
            <a:t> </a:t>
          </a:r>
          <a:r>
            <a:rPr lang="en-US" sz="1800" kern="1200" dirty="0" err="1" smtClean="0">
              <a:hlinkClick xmlns:r="http://schemas.openxmlformats.org/officeDocument/2006/relationships" r:id="rId3" action="ppaction://hlinkfile"/>
            </a:rPr>
            <a:t>vazduhoplova</a:t>
          </a:r>
          <a:r>
            <a:rPr lang="en-US" sz="1800" kern="1200" dirty="0" smtClean="0"/>
            <a:t> </a:t>
          </a:r>
          <a:r>
            <a:rPr lang="en-US" sz="1600" i="1" kern="1200" dirty="0" smtClean="0">
              <a:solidFill>
                <a:schemeClr val="tx2"/>
              </a:solidFill>
            </a:rPr>
            <a:t>(Article 3., point gg, </a:t>
          </a:r>
          <a:r>
            <a:rPr lang="en-US" sz="1600" i="1" kern="1200" dirty="0" err="1" smtClean="0">
              <a:solidFill>
                <a:schemeClr val="tx2"/>
              </a:solidFill>
            </a:rPr>
            <a:t>Definision</a:t>
          </a:r>
          <a:r>
            <a:rPr lang="en-US" sz="1600" i="1" kern="1200" dirty="0" smtClean="0">
              <a:solidFill>
                <a:schemeClr val="tx2"/>
              </a:solidFill>
            </a:rPr>
            <a:t> of aircraft)</a:t>
          </a:r>
          <a:endParaRPr lang="en-US" sz="1600" i="1" kern="1200" dirty="0">
            <a:solidFill>
              <a:schemeClr val="tx2"/>
            </a:solidFill>
          </a:endParaRPr>
        </a:p>
      </dsp:txBody>
      <dsp:txXfrm>
        <a:off x="0" y="677010"/>
        <a:ext cx="8229600" cy="575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5D8FC-B91E-40E3-81D4-92F7F623B56B}">
      <dsp:nvSpPr>
        <dsp:cNvPr id="0" name=""/>
        <dsp:cNvSpPr/>
      </dsp:nvSpPr>
      <dsp:spPr>
        <a:xfrm>
          <a:off x="3345308" y="522"/>
          <a:ext cx="5017963" cy="2036203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Nekomrecijalne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operacije</a:t>
          </a:r>
          <a:r>
            <a:rPr lang="en-US" sz="1900" kern="1200" dirty="0" smtClean="0"/>
            <a:t> </a:t>
          </a:r>
          <a:r>
            <a:rPr lang="en-US" sz="1900" i="1" kern="1200" dirty="0" smtClean="0">
              <a:solidFill>
                <a:schemeClr val="tx2"/>
              </a:solidFill>
            </a:rPr>
            <a:t>(Non- commercial)</a:t>
          </a:r>
          <a:endParaRPr lang="en-US" sz="1900" i="1" kern="1200" dirty="0">
            <a:solidFill>
              <a:schemeClr val="tx2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Komercijalne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operacije</a:t>
          </a:r>
          <a:r>
            <a:rPr lang="en-US" sz="1900" kern="1200" dirty="0" smtClean="0"/>
            <a:t> </a:t>
          </a:r>
          <a:r>
            <a:rPr lang="en-US" sz="1900" i="1" kern="1200" dirty="0" smtClean="0">
              <a:solidFill>
                <a:schemeClr val="tx2"/>
              </a:solidFill>
            </a:rPr>
            <a:t>(Commercial)</a:t>
          </a:r>
          <a:endParaRPr lang="en-US" sz="1900" i="1" kern="1200" dirty="0">
            <a:solidFill>
              <a:schemeClr val="tx2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Izvođenje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radova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iz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vazduha</a:t>
          </a:r>
          <a:r>
            <a:rPr lang="en-US" sz="1900" kern="1200" dirty="0" smtClean="0"/>
            <a:t> </a:t>
          </a:r>
          <a:r>
            <a:rPr lang="en-US" sz="1900" i="1" kern="1200" dirty="0" smtClean="0">
              <a:solidFill>
                <a:schemeClr val="tx2"/>
              </a:solidFill>
            </a:rPr>
            <a:t>(Aerial work)</a:t>
          </a:r>
          <a:endParaRPr lang="en-US" sz="1900" i="1" kern="1200" dirty="0">
            <a:solidFill>
              <a:schemeClr val="tx2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3345308" y="255047"/>
        <a:ext cx="4254387" cy="1527153"/>
      </dsp:txXfrm>
    </dsp:sp>
    <dsp:sp modelId="{674AA2E1-1DD9-4A65-BEB8-E0851FE8B9F4}">
      <dsp:nvSpPr>
        <dsp:cNvPr id="0" name=""/>
        <dsp:cNvSpPr/>
      </dsp:nvSpPr>
      <dsp:spPr>
        <a:xfrm>
          <a:off x="0" y="522"/>
          <a:ext cx="3345308" cy="203620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Kategorije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operacija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dronom</a:t>
          </a:r>
          <a:endParaRPr lang="en-US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>
              <a:solidFill>
                <a:schemeClr val="tx2"/>
              </a:solidFill>
            </a:rPr>
            <a:t>(Operation Category)</a:t>
          </a:r>
          <a:endParaRPr lang="en-US" sz="1800" i="1" kern="1200" dirty="0">
            <a:solidFill>
              <a:schemeClr val="tx2"/>
            </a:solidFill>
          </a:endParaRPr>
        </a:p>
      </dsp:txBody>
      <dsp:txXfrm>
        <a:off x="99399" y="99921"/>
        <a:ext cx="3146510" cy="1837405"/>
      </dsp:txXfrm>
    </dsp:sp>
    <dsp:sp modelId="{279AC0F5-1CFE-46C4-951D-54757807AA1F}">
      <dsp:nvSpPr>
        <dsp:cNvPr id="0" name=""/>
        <dsp:cNvSpPr/>
      </dsp:nvSpPr>
      <dsp:spPr>
        <a:xfrm>
          <a:off x="3345308" y="2240346"/>
          <a:ext cx="5017963" cy="2036203"/>
        </a:xfrm>
        <a:prstGeom prst="rightArrow">
          <a:avLst>
            <a:gd name="adj1" fmla="val 75000"/>
            <a:gd name="adj2" fmla="val 5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A1 (0,249kg – 1kg)</a:t>
          </a:r>
          <a:endParaRPr lang="en-US" sz="19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A2 (1kg – 2kg)</a:t>
          </a:r>
          <a:endParaRPr lang="en-US" sz="19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A3 (2kg – 5kg)</a:t>
          </a:r>
          <a:endParaRPr lang="en-US" sz="1900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bg1"/>
              </a:solidFill>
            </a:rPr>
            <a:t>A4 (5kg – 25kg)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3345308" y="2494871"/>
        <a:ext cx="4254387" cy="1527153"/>
      </dsp:txXfrm>
    </dsp:sp>
    <dsp:sp modelId="{30FD1E3C-0672-4A86-82E7-CF8BAD1B624E}">
      <dsp:nvSpPr>
        <dsp:cNvPr id="0" name=""/>
        <dsp:cNvSpPr/>
      </dsp:nvSpPr>
      <dsp:spPr>
        <a:xfrm>
          <a:off x="0" y="2240346"/>
          <a:ext cx="3345308" cy="2036203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/>
            <a:t>Kategorija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drona</a:t>
          </a:r>
          <a:endParaRPr lang="en-US" sz="3300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tx2"/>
              </a:solidFill>
            </a:rPr>
            <a:t>(Drone Category)</a:t>
          </a:r>
          <a:endParaRPr lang="en-US" sz="2000" i="1" kern="1200" dirty="0">
            <a:solidFill>
              <a:schemeClr val="tx2"/>
            </a:solidFill>
          </a:endParaRPr>
        </a:p>
      </dsp:txBody>
      <dsp:txXfrm>
        <a:off x="99399" y="2339745"/>
        <a:ext cx="3146510" cy="1837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515E69F-69D8-4B13-B428-6537F20E338C}" type="datetimeFigureOut">
              <a:rPr lang="en-US" smtClean="0"/>
              <a:pPr/>
              <a:t>06-Oct-20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6746D6-E893-4F00-8DD6-69F427331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51F67BE-FC9D-4C6B-A352-F24E1571BF67}" type="datetimeFigureOut">
              <a:rPr lang="en-US" smtClean="0"/>
              <a:pPr/>
              <a:t>06-Oct-20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CB275F8-040D-4918-9FB5-3FE8F66F0A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75F8-040D-4918-9FB5-3FE8F66F0A0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4/05/2011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BHDCA Director General &gt;&gt;&gt;&gt;&gt;  BH ICAO USOAP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4/05/2011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BHDCA Director General &gt;&gt;&gt;&gt;&gt;  BH ICAO USOAP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err="1" smtClean="0"/>
              <a:t>levelThird</a:t>
            </a:r>
            <a:r>
              <a:rPr lang="en-US" dirty="0" smtClean="0"/>
              <a:t>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4/05/2011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BHDCA Director General &gt;&gt;&gt;&gt;&gt;  BH ICAO USOAP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8D28-9799-4585-B7BD-D87DA15C5A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>
    <p:pull dir="ru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r.amc.bhansa.gov.ba/" TargetMode="External"/><Relationship Id="rId2" Type="http://schemas.openxmlformats.org/officeDocument/2006/relationships/hyperlink" Target="https://eaip.bhansa.gov.b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hdca.gov.ba/index.php/sr/2014-03-13-11-31-32/zako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bhdca.gov.ba/website/dokumenti/Operacije_vazduhoplova/dron_srb.pdf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699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497461"/>
            <a:ext cx="8595320" cy="144370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 O USLOVIMA ZA IZVOĐENJE LETAČKIH OPERACIJA DRONOM</a:t>
            </a:r>
          </a:p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Rulebook on the requirements for aerial drone operation</a:t>
            </a:r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kolaz_d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3000499"/>
          </a:xfrm>
          <a:prstGeom prst="rect">
            <a:avLst/>
          </a:prstGeom>
        </p:spPr>
      </p:pic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24" y="5715016"/>
            <a:ext cx="845816" cy="65300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26270" y="6370610"/>
            <a:ext cx="2133600" cy="365125"/>
          </a:xfrm>
        </p:spPr>
        <p:txBody>
          <a:bodyPr/>
          <a:lstStyle/>
          <a:p>
            <a:fld id="{937A8D28-9799-4585-B7BD-D87DA15C5AB0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1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57200" y="6165304"/>
            <a:ext cx="2602632" cy="556171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NIKOLA JOVANOVIĆ – 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BHDCA -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stručni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saradnik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operacije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vazduhoplova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– OPS INSPEKTOR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  <a:ln w="304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56376" y="29876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OPS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 smtClean="0"/>
              <a:t>drona</a:t>
            </a:r>
            <a:r>
              <a:rPr lang="en-US" dirty="0" smtClean="0"/>
              <a:t> u </a:t>
            </a:r>
            <a:r>
              <a:rPr lang="en-US" dirty="0" err="1" smtClean="0"/>
              <a:t>evidenciju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rone registry certificate</a:t>
            </a:r>
            <a:endParaRPr lang="en-US" sz="31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(request form)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dirty="0" err="1" smtClean="0"/>
              <a:t>Dokaz</a:t>
            </a:r>
            <a:r>
              <a:rPr lang="en-US" dirty="0" smtClean="0"/>
              <a:t> o </a:t>
            </a:r>
            <a:r>
              <a:rPr lang="en-US" dirty="0" err="1" smtClean="0"/>
              <a:t>vlasništvu</a:t>
            </a:r>
            <a:r>
              <a:rPr lang="en-US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(owner proof</a:t>
            </a:r>
            <a:r>
              <a:rPr lang="en-US" sz="2000" i="1" dirty="0" smtClean="0"/>
              <a:t>)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Kopija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PBA-4/JIB </a:t>
            </a:r>
            <a:r>
              <a:rPr lang="en-US" sz="1800" i="1" dirty="0" smtClean="0">
                <a:solidFill>
                  <a:schemeClr val="tx2"/>
                </a:solidFill>
              </a:rPr>
              <a:t>(copy of ID and PBA-4 form)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Kopija</a:t>
            </a:r>
            <a:r>
              <a:rPr lang="en-US" dirty="0" smtClean="0"/>
              <a:t> </a:t>
            </a:r>
            <a:r>
              <a:rPr lang="en-US" dirty="0" err="1" smtClean="0"/>
              <a:t>polise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i="1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(copy of Insurance certificate)</a:t>
            </a:r>
            <a:r>
              <a:rPr lang="en-US" i="1" dirty="0" smtClean="0"/>
              <a:t>;</a:t>
            </a:r>
          </a:p>
          <a:p>
            <a:r>
              <a:rPr lang="en-US" dirty="0" err="1" smtClean="0"/>
              <a:t>Dokaz</a:t>
            </a:r>
            <a:r>
              <a:rPr lang="en-US" dirty="0" smtClean="0"/>
              <a:t> o </a:t>
            </a:r>
            <a:r>
              <a:rPr lang="en-US" dirty="0" err="1" smtClean="0"/>
              <a:t>uplati</a:t>
            </a:r>
            <a:r>
              <a:rPr lang="en-US" dirty="0" smtClean="0"/>
              <a:t> </a:t>
            </a:r>
            <a:r>
              <a:rPr lang="en-US" dirty="0" err="1" smtClean="0"/>
              <a:t>administrativne</a:t>
            </a:r>
            <a:r>
              <a:rPr lang="en-US" dirty="0" smtClean="0"/>
              <a:t> </a:t>
            </a:r>
            <a:r>
              <a:rPr lang="en-US" dirty="0" err="1" smtClean="0"/>
              <a:t>takse</a:t>
            </a:r>
            <a:r>
              <a:rPr lang="en-US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(administration fee)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5602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radova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vazduha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erial Work by drone</a:t>
            </a:r>
            <a:endParaRPr lang="en-US" sz="31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err="1" smtClean="0"/>
              <a:t>Letenje</a:t>
            </a:r>
            <a:r>
              <a:rPr lang="en-US" sz="2800" dirty="0" smtClean="0"/>
              <a:t> </a:t>
            </a:r>
            <a:r>
              <a:rPr lang="en-US" sz="2800" dirty="0" err="1" smtClean="0"/>
              <a:t>dronom</a:t>
            </a:r>
            <a:r>
              <a:rPr lang="en-US" sz="2800" dirty="0" smtClean="0"/>
              <a:t> u </a:t>
            </a:r>
            <a:r>
              <a:rPr lang="en-US" sz="2800" dirty="0" err="1" smtClean="0"/>
              <a:t>svrhu</a:t>
            </a:r>
            <a:r>
              <a:rPr lang="en-US" sz="2800" dirty="0" smtClean="0"/>
              <a:t> </a:t>
            </a:r>
            <a:r>
              <a:rPr lang="en-US" sz="2800" dirty="0" err="1" smtClean="0"/>
              <a:t>izvođenja</a:t>
            </a:r>
            <a:r>
              <a:rPr lang="en-US" sz="2800" dirty="0" smtClean="0"/>
              <a:t> </a:t>
            </a:r>
            <a:r>
              <a:rPr lang="en-US" sz="2800" dirty="0" err="1" smtClean="0"/>
              <a:t>radova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vazduha</a:t>
            </a:r>
            <a:r>
              <a:rPr lang="en-US" sz="2800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Ispitivanje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vazduha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(Aerial survey)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Nadglednaje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vazduha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(Aerial surveillance)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err="1" smtClean="0"/>
              <a:t>Aerofoto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ortofoto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termivizijsko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snimanje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(aero-photo, </a:t>
            </a:r>
            <a:r>
              <a:rPr lang="en-US" sz="2000" i="1" dirty="0" err="1" smtClean="0">
                <a:solidFill>
                  <a:schemeClr val="tx2"/>
                </a:solidFill>
              </a:rPr>
              <a:t>orthophoto</a:t>
            </a:r>
            <a:r>
              <a:rPr lang="en-US" sz="2000" i="1" dirty="0" smtClean="0">
                <a:solidFill>
                  <a:schemeClr val="tx2"/>
                </a:solidFill>
              </a:rPr>
              <a:t>, </a:t>
            </a:r>
            <a:r>
              <a:rPr lang="en-US" sz="2000" i="1" dirty="0" err="1" smtClean="0">
                <a:solidFill>
                  <a:schemeClr val="tx2"/>
                </a:solidFill>
              </a:rPr>
              <a:t>thermovision</a:t>
            </a:r>
            <a:r>
              <a:rPr lang="en-US" sz="2000" i="1" dirty="0" smtClean="0">
                <a:solidFill>
                  <a:schemeClr val="tx2"/>
                </a:solidFill>
              </a:rPr>
              <a:t> camera)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smtClean="0"/>
              <a:t>I </a:t>
            </a:r>
            <a:r>
              <a:rPr lang="en-US" sz="2000" i="1" dirty="0" err="1" smtClean="0"/>
              <a:t>druge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slične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aktivnosti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(other)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 smtClean="0"/>
              <a:t>Izvođenje</a:t>
            </a:r>
            <a:r>
              <a:rPr lang="en-US" sz="2800" dirty="0" smtClean="0"/>
              <a:t> </a:t>
            </a:r>
            <a:r>
              <a:rPr lang="en-US" sz="2800" dirty="0" err="1" smtClean="0"/>
              <a:t>radova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vazduha</a:t>
            </a:r>
            <a:r>
              <a:rPr lang="en-US" sz="2800" dirty="0" smtClean="0"/>
              <a:t> </a:t>
            </a:r>
            <a:r>
              <a:rPr lang="en-US" sz="2800" dirty="0" err="1" smtClean="0"/>
              <a:t>može</a:t>
            </a:r>
            <a:r>
              <a:rPr lang="en-US" sz="2800" dirty="0" smtClean="0"/>
              <a:t> </a:t>
            </a:r>
            <a:r>
              <a:rPr lang="en-US" sz="2800" dirty="0" err="1" smtClean="0"/>
              <a:t>biti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naknadu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sopstvene</a:t>
            </a:r>
            <a:r>
              <a:rPr lang="en-US" sz="2800" dirty="0" smtClean="0"/>
              <a:t> </a:t>
            </a:r>
            <a:r>
              <a:rPr lang="en-US" sz="2800" dirty="0" err="1" smtClean="0"/>
              <a:t>potrebe</a:t>
            </a:r>
            <a:r>
              <a:rPr lang="en-US" sz="2800" dirty="0" smtClean="0"/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(commercial or own use)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75396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Izvođenje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vazduha</a:t>
            </a:r>
            <a:r>
              <a:rPr lang="en-US" dirty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Aerial Work by drone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operacija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izvan</a:t>
            </a:r>
            <a:r>
              <a:rPr lang="en-US" dirty="0" smtClean="0"/>
              <a:t> </a:t>
            </a:r>
            <a:r>
              <a:rPr lang="en-US" dirty="0" err="1" smtClean="0"/>
              <a:t>vidnog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r>
              <a:rPr lang="en-US" dirty="0" smtClean="0"/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(VLOS and BVLOS)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Maksimalna</a:t>
            </a:r>
            <a:r>
              <a:rPr lang="en-US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do 120m AGL,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visine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120m AGL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rezervacija</a:t>
            </a:r>
            <a:r>
              <a:rPr lang="en-US" dirty="0" smtClean="0"/>
              <a:t> </a:t>
            </a:r>
            <a:r>
              <a:rPr lang="en-US" dirty="0" err="1" smtClean="0"/>
              <a:t>vazduhšnog</a:t>
            </a:r>
            <a:r>
              <a:rPr lang="en-US" dirty="0" smtClean="0"/>
              <a:t> </a:t>
            </a:r>
            <a:r>
              <a:rPr lang="en-US" dirty="0" err="1" smtClean="0"/>
              <a:t>prostora</a:t>
            </a:r>
            <a:r>
              <a:rPr lang="en-US" dirty="0" smtClean="0"/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(max height 120m AGL or above 120m AGL reservation of airspace)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Letenje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> se </a:t>
            </a:r>
            <a:r>
              <a:rPr lang="en-US" dirty="0" err="1" smtClean="0"/>
              <a:t>izvodi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odobrenim</a:t>
            </a:r>
            <a:r>
              <a:rPr lang="en-US" dirty="0" smtClean="0"/>
              <a:t> </a:t>
            </a:r>
            <a:r>
              <a:rPr lang="en-US" dirty="0" err="1" smtClean="0"/>
              <a:t>Operativnim</a:t>
            </a:r>
            <a:r>
              <a:rPr lang="en-US" dirty="0" smtClean="0"/>
              <a:t> </a:t>
            </a:r>
            <a:r>
              <a:rPr lang="en-US" dirty="0" err="1" smtClean="0"/>
              <a:t>priručnikom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operativnim</a:t>
            </a:r>
            <a:r>
              <a:rPr lang="en-US" dirty="0" smtClean="0"/>
              <a:t> </a:t>
            </a:r>
            <a:r>
              <a:rPr lang="en-US" dirty="0" err="1" smtClean="0"/>
              <a:t>odobrenjem</a:t>
            </a:r>
            <a:r>
              <a:rPr lang="en-US" dirty="0" smtClean="0"/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(Operation manual and operation approval)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Dozvoljeno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radova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vazduha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noću</a:t>
            </a:r>
            <a:r>
              <a:rPr lang="en-US" dirty="0" smtClean="0"/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(day and night operation);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demonstracija</a:t>
            </a:r>
            <a:r>
              <a:rPr lang="en-US" dirty="0" smtClean="0"/>
              <a:t> </a:t>
            </a:r>
            <a:r>
              <a:rPr lang="en-US" dirty="0" err="1" smtClean="0"/>
              <a:t>službenom</a:t>
            </a:r>
            <a:r>
              <a:rPr lang="en-US" dirty="0" smtClean="0"/>
              <a:t> </a:t>
            </a:r>
            <a:r>
              <a:rPr lang="en-US" dirty="0" err="1" smtClean="0"/>
              <a:t>licu</a:t>
            </a:r>
            <a:r>
              <a:rPr lang="en-US" dirty="0" smtClean="0"/>
              <a:t> BHDCA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početka</a:t>
            </a:r>
            <a:r>
              <a:rPr lang="en-US" dirty="0" smtClean="0"/>
              <a:t> </a:t>
            </a:r>
            <a:r>
              <a:rPr lang="en-US" dirty="0" err="1" smtClean="0"/>
              <a:t>izvođenja</a:t>
            </a:r>
            <a:r>
              <a:rPr lang="en-US" dirty="0" smtClean="0"/>
              <a:t> </a:t>
            </a:r>
            <a:r>
              <a:rPr lang="en-US" dirty="0" err="1" smtClean="0"/>
              <a:t>operacija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(demonstration before start with perform aerial work)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701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Izvođenje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vazduha</a:t>
            </a:r>
            <a:r>
              <a:rPr lang="en-US" dirty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Aerial Work by drone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Prilog</a:t>
            </a:r>
            <a:r>
              <a:rPr lang="en-US" dirty="0" smtClean="0"/>
              <a:t> III / </a:t>
            </a:r>
            <a:r>
              <a:rPr lang="en-US" i="1" dirty="0" smtClean="0">
                <a:solidFill>
                  <a:schemeClr val="tx2"/>
                </a:solidFill>
              </a:rPr>
              <a:t>Annex III</a:t>
            </a:r>
          </a:p>
          <a:p>
            <a:pPr marL="0" indent="0">
              <a:buNone/>
            </a:pPr>
            <a:r>
              <a:rPr lang="en-US" dirty="0" err="1" smtClean="0"/>
              <a:t>Prilog</a:t>
            </a:r>
            <a:r>
              <a:rPr lang="en-US" dirty="0" smtClean="0"/>
              <a:t> IV / </a:t>
            </a:r>
            <a:r>
              <a:rPr lang="en-US" i="1" dirty="0" smtClean="0">
                <a:solidFill>
                  <a:schemeClr val="tx2"/>
                </a:solidFill>
              </a:rPr>
              <a:t>Annex IV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5642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Korisni</a:t>
            </a:r>
            <a:r>
              <a:rPr lang="en-US" dirty="0" smtClean="0"/>
              <a:t> </a:t>
            </a:r>
            <a:r>
              <a:rPr lang="en-US" dirty="0" err="1" smtClean="0"/>
              <a:t>linkovi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http://www.bhdca.gov.ba/index.php/sr/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://eaip.bhansa.gov.ba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https://sr.amc.bhansa.gov.ba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3394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15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kolaz_d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9144000" cy="30004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20" y="214290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pažnji</a:t>
            </a:r>
            <a:endParaRPr lang="en-US" sz="36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58772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 </a:t>
            </a:r>
            <a:r>
              <a:rPr lang="en-US" dirty="0" err="1" smtClean="0"/>
              <a:t>adresa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dron@bhdca.gov.ba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Uvod</a:t>
            </a:r>
            <a:endParaRPr lang="en-US" dirty="0" smtClean="0"/>
          </a:p>
          <a:p>
            <a:r>
              <a:rPr lang="en-US" dirty="0" err="1" smtClean="0"/>
              <a:t>Zakonski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podzakonski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endParaRPr lang="en-US" dirty="0" smtClean="0"/>
          </a:p>
          <a:p>
            <a:r>
              <a:rPr lang="en-US" dirty="0" err="1" smtClean="0"/>
              <a:t>Nadležnost</a:t>
            </a:r>
            <a:r>
              <a:rPr lang="en-US" dirty="0" smtClean="0"/>
              <a:t> BHDCA</a:t>
            </a:r>
          </a:p>
          <a:p>
            <a:r>
              <a:rPr lang="en-US" dirty="0" err="1" smtClean="0"/>
              <a:t>Pravilnik</a:t>
            </a:r>
            <a:r>
              <a:rPr lang="en-US" dirty="0" smtClean="0"/>
              <a:t> o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letačkih</a:t>
            </a:r>
            <a:r>
              <a:rPr lang="en-US" dirty="0" smtClean="0"/>
              <a:t> </a:t>
            </a:r>
            <a:r>
              <a:rPr lang="en-US" dirty="0" err="1" smtClean="0"/>
              <a:t>operacija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>/ </a:t>
            </a: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radova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vazduha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endParaRPr lang="en-US" dirty="0" smtClean="0"/>
          </a:p>
          <a:p>
            <a:r>
              <a:rPr lang="en-US" dirty="0" err="1" smtClean="0"/>
              <a:t>Korisni</a:t>
            </a:r>
            <a:r>
              <a:rPr lang="en-US" dirty="0" smtClean="0"/>
              <a:t> </a:t>
            </a:r>
            <a:r>
              <a:rPr lang="en-US" dirty="0" err="1" smtClean="0"/>
              <a:t>linkovi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055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Zakonski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podzakonski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domena</a:t>
            </a:r>
            <a:r>
              <a:rPr lang="en-US" dirty="0" smtClean="0"/>
              <a:t> </a:t>
            </a:r>
            <a:r>
              <a:rPr lang="en-US" dirty="0" err="1" smtClean="0"/>
              <a:t>civilnog</a:t>
            </a:r>
            <a:r>
              <a:rPr lang="en-US" dirty="0" smtClean="0"/>
              <a:t> </a:t>
            </a:r>
            <a:r>
              <a:rPr lang="en-US" dirty="0" err="1" smtClean="0"/>
              <a:t>vazduhoplovstva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i="1" dirty="0" smtClean="0">
                <a:solidFill>
                  <a:schemeClr val="tx2"/>
                </a:solidFill>
              </a:rPr>
              <a:t>(Civil Aviation Laws and Rulebooks)</a:t>
            </a:r>
            <a:endParaRPr lang="en-US" sz="31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hlinkClick r:id="rId2"/>
              </a:rPr>
              <a:t>Osnovni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zakonski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akti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iz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domena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civilnog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vazduhoplovstva</a:t>
            </a:r>
            <a:endParaRPr lang="en-US" dirty="0" smtClean="0"/>
          </a:p>
          <a:p>
            <a:pPr lvl="1"/>
            <a:r>
              <a:rPr lang="en-US" sz="2400" dirty="0" err="1" smtClean="0"/>
              <a:t>Zakon</a:t>
            </a:r>
            <a:r>
              <a:rPr lang="en-US" sz="2400" dirty="0" smtClean="0"/>
              <a:t> o </a:t>
            </a:r>
            <a:r>
              <a:rPr lang="en-US" sz="2400" dirty="0" err="1" smtClean="0"/>
              <a:t>vazduhoplovstvu</a:t>
            </a:r>
            <a:r>
              <a:rPr lang="en-US" sz="2400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(Bosnia and Herzegovina Aviation Law)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Zakon</a:t>
            </a:r>
            <a:r>
              <a:rPr lang="en-US" sz="2400" dirty="0" smtClean="0"/>
              <a:t> o BHANSA </a:t>
            </a:r>
            <a:r>
              <a:rPr lang="en-US" sz="1800" i="1" dirty="0" smtClean="0">
                <a:solidFill>
                  <a:schemeClr val="tx2"/>
                </a:solidFill>
              </a:rPr>
              <a:t>(Law on ANSP of Bosnia and Herzegovina)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Zakon</a:t>
            </a:r>
            <a:r>
              <a:rPr lang="en-US" sz="2400" dirty="0" smtClean="0"/>
              <a:t> o </a:t>
            </a:r>
            <a:r>
              <a:rPr lang="en-US" sz="2400" dirty="0" err="1" smtClean="0"/>
              <a:t>obligacionim</a:t>
            </a:r>
            <a:r>
              <a:rPr lang="en-US" sz="2400" dirty="0" smtClean="0"/>
              <a:t> </a:t>
            </a:r>
            <a:r>
              <a:rPr lang="en-US" sz="2400" dirty="0" err="1" smtClean="0"/>
              <a:t>odnosima</a:t>
            </a:r>
            <a:r>
              <a:rPr lang="en-US" sz="2400" dirty="0" smtClean="0"/>
              <a:t> u </a:t>
            </a:r>
            <a:r>
              <a:rPr lang="en-US" sz="2400" dirty="0" err="1" smtClean="0"/>
              <a:t>civilnom</a:t>
            </a:r>
            <a:r>
              <a:rPr lang="en-US" sz="2400" dirty="0" smtClean="0"/>
              <a:t> </a:t>
            </a:r>
            <a:r>
              <a:rPr lang="en-US" sz="2400" dirty="0" err="1" smtClean="0"/>
              <a:t>vazduhoplovstvu</a:t>
            </a:r>
            <a:r>
              <a:rPr lang="en-US" sz="2400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(Bosnia and Herzegovina Civil Aviation Contract Law)</a:t>
            </a:r>
            <a:r>
              <a:rPr lang="en-US" sz="2400" dirty="0" smtClean="0"/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69825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dirty="0" err="1" smtClean="0"/>
              <a:t>Nadležnost</a:t>
            </a:r>
            <a:r>
              <a:rPr lang="en-US" dirty="0" smtClean="0"/>
              <a:t> BHDCA</a:t>
            </a:r>
            <a:r>
              <a:rPr lang="en-US" dirty="0"/>
              <a:t/>
            </a:r>
            <a:br>
              <a:rPr lang="en-US" dirty="0"/>
            </a:br>
            <a:r>
              <a:rPr lang="en-US" sz="2800" i="1" dirty="0" smtClean="0">
                <a:solidFill>
                  <a:schemeClr val="tx2"/>
                </a:solidFill>
              </a:rPr>
              <a:t>(BHDCA - Competent authority)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400" dirty="0" err="1"/>
              <a:t>Nadležnost</a:t>
            </a:r>
            <a:r>
              <a:rPr lang="en-US" sz="2400" dirty="0"/>
              <a:t> </a:t>
            </a:r>
            <a:r>
              <a:rPr lang="en-US" sz="2400" dirty="0" err="1" smtClean="0"/>
              <a:t>Direkcije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civilno</a:t>
            </a:r>
            <a:r>
              <a:rPr lang="en-US" sz="2400" dirty="0" smtClean="0"/>
              <a:t> </a:t>
            </a:r>
            <a:r>
              <a:rPr lang="en-US" sz="2400" dirty="0" err="1" smtClean="0"/>
              <a:t>vazduhopovstvo</a:t>
            </a:r>
            <a:r>
              <a:rPr lang="en-US" sz="2400" dirty="0" smtClean="0"/>
              <a:t> BiH (BHDCA) </a:t>
            </a:r>
            <a:r>
              <a:rPr lang="en-US" sz="2400" dirty="0" err="1" smtClean="0"/>
              <a:t>definisana</a:t>
            </a:r>
            <a:r>
              <a:rPr lang="en-US" sz="2400" dirty="0" smtClean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o </a:t>
            </a:r>
            <a:r>
              <a:rPr lang="en-US" sz="2400" dirty="0" err="1"/>
              <a:t>vazduhoplovstvu</a:t>
            </a:r>
            <a:r>
              <a:rPr lang="en-US" sz="2400" dirty="0"/>
              <a:t> </a:t>
            </a:r>
            <a:r>
              <a:rPr lang="en-US" sz="2400" dirty="0" smtClean="0"/>
              <a:t>BiH (“</a:t>
            </a:r>
            <a:r>
              <a:rPr lang="en-US" sz="2400" dirty="0" err="1" smtClean="0"/>
              <a:t>Sl.glasnik</a:t>
            </a:r>
            <a:r>
              <a:rPr lang="en-US" sz="2400" dirty="0" smtClean="0"/>
              <a:t> BiH” </a:t>
            </a:r>
            <a:r>
              <a:rPr lang="en-US" sz="2400" dirty="0" err="1" smtClean="0"/>
              <a:t>broj</a:t>
            </a:r>
            <a:r>
              <a:rPr lang="en-US" sz="2400" dirty="0" smtClean="0"/>
              <a:t>: 39/09 </a:t>
            </a:r>
            <a:r>
              <a:rPr lang="en-US" sz="2400" dirty="0" err="1" smtClean="0"/>
              <a:t>i</a:t>
            </a:r>
            <a:r>
              <a:rPr lang="en-US" sz="2400" dirty="0" smtClean="0"/>
              <a:t> 25/18).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 algn="just"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BHDCA - Bosnia </a:t>
            </a:r>
            <a:r>
              <a:rPr lang="en-US" sz="1800" i="1" dirty="0">
                <a:solidFill>
                  <a:schemeClr val="tx2"/>
                </a:solidFill>
              </a:rPr>
              <a:t>and </a:t>
            </a:r>
            <a:r>
              <a:rPr lang="en-US" sz="1800" i="1" dirty="0" smtClean="0">
                <a:solidFill>
                  <a:schemeClr val="tx2"/>
                </a:solidFill>
              </a:rPr>
              <a:t>Herzegovina Directorate of Civil Aviation</a:t>
            </a:r>
            <a:endParaRPr lang="en-US" sz="1800" i="1" dirty="0">
              <a:solidFill>
                <a:schemeClr val="tx2"/>
              </a:solidFill>
            </a:endParaRPr>
          </a:p>
          <a:p>
            <a:pPr marL="457200" lvl="1" indent="0" algn="just"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Bosnia and Herzegovina Aviation Law (“</a:t>
            </a:r>
            <a:r>
              <a:rPr lang="en-US" sz="1800" i="1" dirty="0" err="1" smtClean="0">
                <a:solidFill>
                  <a:schemeClr val="tx2"/>
                </a:solidFill>
              </a:rPr>
              <a:t>Offical</a:t>
            </a:r>
            <a:r>
              <a:rPr lang="en-US" sz="1800" i="1" dirty="0" smtClean="0">
                <a:solidFill>
                  <a:schemeClr val="tx2"/>
                </a:solidFill>
              </a:rPr>
              <a:t> </a:t>
            </a:r>
            <a:r>
              <a:rPr lang="en-US" sz="1800" i="1" dirty="0" err="1" smtClean="0">
                <a:solidFill>
                  <a:schemeClr val="tx2"/>
                </a:solidFill>
              </a:rPr>
              <a:t>gazzete</a:t>
            </a:r>
            <a:r>
              <a:rPr lang="en-US" sz="1800" i="1" dirty="0" smtClean="0">
                <a:solidFill>
                  <a:schemeClr val="tx2"/>
                </a:solidFill>
              </a:rPr>
              <a:t> BiH” 39/09 </a:t>
            </a:r>
            <a:r>
              <a:rPr lang="en-US" sz="1800" i="1" dirty="0" err="1" smtClean="0">
                <a:solidFill>
                  <a:schemeClr val="tx2"/>
                </a:solidFill>
              </a:rPr>
              <a:t>i</a:t>
            </a:r>
            <a:r>
              <a:rPr lang="en-US" sz="1800" i="1" dirty="0" smtClean="0">
                <a:solidFill>
                  <a:schemeClr val="tx2"/>
                </a:solidFill>
              </a:rPr>
              <a:t> 25/18)</a:t>
            </a:r>
            <a:endParaRPr lang="en-US" sz="1800" i="1" dirty="0">
              <a:solidFill>
                <a:schemeClr val="tx2"/>
              </a:solidFill>
            </a:endParaRPr>
          </a:p>
          <a:p>
            <a:pPr marL="457200" lvl="1" indent="0" algn="just">
              <a:buNone/>
            </a:pPr>
            <a:r>
              <a:rPr lang="en-US" sz="2400" dirty="0" err="1" smtClean="0"/>
              <a:t>Neke</a:t>
            </a:r>
            <a:r>
              <a:rPr lang="en-US" sz="2400" dirty="0" smtClean="0"/>
              <a:t> od </a:t>
            </a:r>
            <a:r>
              <a:rPr lang="en-US" sz="2400" dirty="0" err="1" smtClean="0"/>
              <a:t>osnovnih</a:t>
            </a:r>
            <a:r>
              <a:rPr lang="en-US" sz="2400" dirty="0" smtClean="0"/>
              <a:t> </a:t>
            </a:r>
            <a:r>
              <a:rPr lang="en-US" sz="2400" dirty="0" err="1" smtClean="0"/>
              <a:t>nadležnosti</a:t>
            </a:r>
            <a:r>
              <a:rPr lang="en-US" sz="2400" dirty="0" smtClean="0"/>
              <a:t> BHDCA </a:t>
            </a:r>
            <a:r>
              <a:rPr lang="en-US" sz="2400" dirty="0" err="1" smtClean="0"/>
              <a:t>su</a:t>
            </a:r>
            <a:r>
              <a:rPr lang="en-US" sz="2400" dirty="0" smtClean="0"/>
              <a:t>:</a:t>
            </a:r>
          </a:p>
          <a:p>
            <a:pPr lvl="1" algn="just"/>
            <a:r>
              <a:rPr lang="en-US" sz="2400" dirty="0" err="1" smtClean="0"/>
              <a:t>Donošenje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provođenje</a:t>
            </a:r>
            <a:r>
              <a:rPr lang="en-US" sz="2400" dirty="0" smtClean="0"/>
              <a:t> </a:t>
            </a:r>
            <a:r>
              <a:rPr lang="en-US" sz="2400" dirty="0" err="1" smtClean="0"/>
              <a:t>propisa</a:t>
            </a:r>
            <a:r>
              <a:rPr lang="en-US" sz="2400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(Rulemaking task)</a:t>
            </a:r>
            <a:r>
              <a:rPr lang="en-US" sz="2400" dirty="0" smtClean="0"/>
              <a:t>;</a:t>
            </a:r>
          </a:p>
          <a:p>
            <a:pPr lvl="1" algn="just"/>
            <a:r>
              <a:rPr lang="en-US" sz="2400" dirty="0" err="1" smtClean="0"/>
              <a:t>Inspekcije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nadzori</a:t>
            </a:r>
            <a:r>
              <a:rPr lang="en-US" sz="2400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(inspection and oversight)</a:t>
            </a:r>
            <a:r>
              <a:rPr lang="en-US" sz="2400" dirty="0" smtClean="0"/>
              <a:t>;</a:t>
            </a:r>
          </a:p>
          <a:p>
            <a:pPr lvl="1" algn="just"/>
            <a:r>
              <a:rPr lang="en-US" sz="2400" dirty="0" err="1" smtClean="0"/>
              <a:t>Sertifikacija</a:t>
            </a:r>
            <a:r>
              <a:rPr lang="en-US" sz="2400" dirty="0" smtClean="0"/>
              <a:t>, </a:t>
            </a:r>
            <a:r>
              <a:rPr lang="en-US" sz="2400" dirty="0" err="1" smtClean="0"/>
              <a:t>izdavanje</a:t>
            </a:r>
            <a:r>
              <a:rPr lang="en-US" sz="2400" dirty="0" smtClean="0"/>
              <a:t> </a:t>
            </a:r>
            <a:r>
              <a:rPr lang="en-US" sz="2400" dirty="0" err="1" smtClean="0"/>
              <a:t>posebna</a:t>
            </a:r>
            <a:r>
              <a:rPr lang="en-US" sz="2400" dirty="0" smtClean="0"/>
              <a:t> </a:t>
            </a:r>
            <a:r>
              <a:rPr lang="en-US" sz="2400" dirty="0" err="1" smtClean="0"/>
              <a:t>odobrenja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ovlaštenja</a:t>
            </a:r>
            <a:r>
              <a:rPr lang="en-US" sz="2400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(Certification, specific approval and authorization)</a:t>
            </a:r>
            <a:r>
              <a:rPr lang="en-US" sz="2400" dirty="0" smtClean="0"/>
              <a:t>;</a:t>
            </a:r>
          </a:p>
          <a:p>
            <a:pPr marL="457200" lvl="1" indent="0" algn="just">
              <a:buNone/>
            </a:pPr>
            <a:endParaRPr lang="en-US" sz="2400" dirty="0" smtClean="0"/>
          </a:p>
          <a:p>
            <a:pPr lvl="1" algn="just"/>
            <a:endParaRPr lang="en-US" sz="2400" dirty="0" smtClean="0"/>
          </a:p>
          <a:p>
            <a:pPr lvl="1" algn="just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8382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Osnovni</a:t>
            </a:r>
            <a:r>
              <a:rPr lang="en-US" sz="3600" dirty="0" smtClean="0"/>
              <a:t> </a:t>
            </a:r>
            <a:r>
              <a:rPr lang="en-US" sz="3600" dirty="0" err="1" smtClean="0"/>
              <a:t>zakonski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podzakonski</a:t>
            </a:r>
            <a:r>
              <a:rPr lang="en-US" sz="3600" dirty="0" smtClean="0"/>
              <a:t> </a:t>
            </a:r>
            <a:r>
              <a:rPr lang="en-US" sz="3600" dirty="0" err="1" smtClean="0"/>
              <a:t>akti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kojima</a:t>
            </a:r>
            <a:r>
              <a:rPr lang="en-US" sz="3600" dirty="0" smtClean="0"/>
              <a:t> je </a:t>
            </a:r>
            <a:r>
              <a:rPr lang="en-US" sz="3600" dirty="0" err="1" smtClean="0"/>
              <a:t>zasnovan</a:t>
            </a:r>
            <a:r>
              <a:rPr lang="en-US" sz="3600" dirty="0" smtClean="0"/>
              <a:t> </a:t>
            </a:r>
            <a:r>
              <a:rPr lang="en-US" sz="3600" dirty="0" err="1" smtClean="0"/>
              <a:t>Pravilinik</a:t>
            </a:r>
            <a:r>
              <a:rPr lang="en-US" sz="3600" dirty="0" smtClean="0"/>
              <a:t> o </a:t>
            </a:r>
            <a:r>
              <a:rPr lang="en-US" sz="3600" dirty="0" err="1" smtClean="0"/>
              <a:t>dronovima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i="1" dirty="0">
                <a:solidFill>
                  <a:schemeClr val="tx2"/>
                </a:solidFill>
              </a:rPr>
              <a:t>(Civil Aviation Laws and Rulebooks)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005265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49411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izvođenje</a:t>
            </a:r>
            <a:r>
              <a:rPr lang="en-US" dirty="0"/>
              <a:t> </a:t>
            </a:r>
            <a:r>
              <a:rPr lang="en-US" dirty="0" err="1" smtClean="0"/>
              <a:t>letačkih</a:t>
            </a:r>
            <a:r>
              <a:rPr lang="en-US" dirty="0" smtClean="0"/>
              <a:t> </a:t>
            </a:r>
            <a:r>
              <a:rPr lang="en-US" dirty="0" err="1" smtClean="0"/>
              <a:t>operacija</a:t>
            </a:r>
            <a:r>
              <a:rPr lang="en-US" dirty="0" smtClean="0"/>
              <a:t> </a:t>
            </a:r>
            <a:r>
              <a:rPr lang="en-US" dirty="0" err="1" smtClean="0"/>
              <a:t>dronom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Rulebook on the requirements for aerial drone operation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propis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baziran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preporukama</a:t>
            </a:r>
            <a:r>
              <a:rPr lang="en-US" dirty="0" smtClean="0"/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(National rulebook based on the recommendations)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ICAO, </a:t>
            </a:r>
          </a:p>
          <a:p>
            <a:pPr lvl="1"/>
            <a:r>
              <a:rPr lang="en-US" dirty="0" smtClean="0"/>
              <a:t>EASA, </a:t>
            </a:r>
          </a:p>
          <a:p>
            <a:pPr lvl="1"/>
            <a:r>
              <a:rPr lang="en-US" dirty="0" smtClean="0"/>
              <a:t>JARUS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objavljeni</a:t>
            </a:r>
            <a:r>
              <a:rPr lang="en-US" dirty="0" smtClean="0"/>
              <a:t> u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okruženja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61" y="5357944"/>
            <a:ext cx="2091531" cy="13155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600" y="5355767"/>
            <a:ext cx="2828800" cy="13155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977" y="5366920"/>
            <a:ext cx="1304367" cy="130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1850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Područje</a:t>
            </a:r>
            <a:r>
              <a:rPr lang="en-US" sz="2800" dirty="0" smtClean="0"/>
              <a:t> </a:t>
            </a:r>
            <a:r>
              <a:rPr lang="en-US" sz="2800" dirty="0" err="1" smtClean="0"/>
              <a:t>primjene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(</a:t>
            </a:r>
            <a:r>
              <a:rPr lang="sr-Cyrl-BA" sz="2000" dirty="0" smtClean="0"/>
              <a:t>1</a:t>
            </a:r>
            <a:r>
              <a:rPr lang="ru-RU" sz="2000" dirty="0" smtClean="0"/>
              <a:t>) Odredbe </a:t>
            </a:r>
            <a:r>
              <a:rPr lang="ru-RU" sz="2000" dirty="0"/>
              <a:t>ovog </a:t>
            </a:r>
            <a:r>
              <a:rPr lang="sr-Cyrl-BA" sz="2000" dirty="0"/>
              <a:t>p</a:t>
            </a:r>
            <a:r>
              <a:rPr lang="ru-RU" sz="2000" dirty="0"/>
              <a:t>ravilnika primjenjuju se na </a:t>
            </a:r>
            <a:r>
              <a:rPr lang="sr-Cyrl-BA" sz="2000" dirty="0"/>
              <a:t>dronove </a:t>
            </a:r>
            <a:r>
              <a:rPr lang="ru-RU" sz="2000" dirty="0"/>
              <a:t>čija </a:t>
            </a:r>
            <a:r>
              <a:rPr lang="sr-Cyrl-BA" sz="2000" dirty="0"/>
              <a:t>je </a:t>
            </a:r>
            <a:r>
              <a:rPr lang="ru-RU" sz="2000" dirty="0"/>
              <a:t>maksimalna masa pri polijetanju manja ili jednaka 25 </a:t>
            </a:r>
            <a:r>
              <a:rPr lang="en-US" sz="2000" dirty="0" smtClean="0"/>
              <a:t>kg.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(MTOM 25kg or less)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(</a:t>
            </a:r>
            <a:r>
              <a:rPr lang="sr-Cyrl-BA" sz="2000" dirty="0"/>
              <a:t>2</a:t>
            </a:r>
            <a:r>
              <a:rPr lang="ru-RU" sz="2000" dirty="0"/>
              <a:t>) Odredbe ovog </a:t>
            </a:r>
            <a:r>
              <a:rPr lang="sr-Cyrl-BA" sz="2000" dirty="0"/>
              <a:t>p</a:t>
            </a:r>
            <a:r>
              <a:rPr lang="ru-RU" sz="2000" dirty="0"/>
              <a:t>ravilnika se ne primjenjuju na </a:t>
            </a:r>
            <a:r>
              <a:rPr lang="sr-Cyrl-BA" sz="2000" dirty="0"/>
              <a:t>dronove </a:t>
            </a:r>
            <a:r>
              <a:rPr lang="ru-RU" sz="2000" dirty="0"/>
              <a:t>koji se koriste za potrebe državnih organa (vojska, policija, služba traganja i spa</a:t>
            </a:r>
            <a:r>
              <a:rPr lang="sr-Cyrl-BA" sz="2000" dirty="0"/>
              <a:t>s</a:t>
            </a:r>
            <a:r>
              <a:rPr lang="ru-RU" sz="2000" dirty="0"/>
              <a:t>avanja, carina, </a:t>
            </a:r>
            <a:r>
              <a:rPr lang="sr-Latn-BA" sz="2000" dirty="0"/>
              <a:t>sigurnosno</a:t>
            </a:r>
            <a:r>
              <a:rPr lang="ru-RU" sz="2000" dirty="0"/>
              <a:t>-obavještajne službe i slično)</a:t>
            </a:r>
            <a:r>
              <a:rPr lang="en-US" sz="2000" dirty="0"/>
              <a:t>, </a:t>
            </a:r>
            <a:r>
              <a:rPr lang="sr-Cyrl-BA" sz="2000" dirty="0"/>
              <a:t>osim u dijelu upisa u evidenciju.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(except state drone; only drone registry)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(</a:t>
            </a:r>
            <a:r>
              <a:rPr lang="sr-Cyrl-BA" sz="2000" dirty="0"/>
              <a:t>3</a:t>
            </a:r>
            <a:r>
              <a:rPr lang="ru-RU" sz="2000" dirty="0"/>
              <a:t>) Odredbe ovog </a:t>
            </a:r>
            <a:r>
              <a:rPr lang="sr-Cyrl-BA" sz="2000" dirty="0"/>
              <a:t>p</a:t>
            </a:r>
            <a:r>
              <a:rPr lang="ru-RU" sz="2000" dirty="0"/>
              <a:t>ravilnika se </a:t>
            </a:r>
            <a:r>
              <a:rPr lang="sr-Cyrl-BA" sz="2000" dirty="0"/>
              <a:t>ne </a:t>
            </a:r>
            <a:r>
              <a:rPr lang="ru-RU" sz="2000" dirty="0"/>
              <a:t>primjenj</a:t>
            </a:r>
            <a:r>
              <a:rPr lang="sr-Cyrl-BA" sz="2000" dirty="0"/>
              <a:t>uju </a:t>
            </a:r>
            <a:r>
              <a:rPr lang="ru-RU" sz="2000" dirty="0"/>
              <a:t>na dronove čija </a:t>
            </a:r>
            <a:r>
              <a:rPr lang="sr-Latn-BA" sz="2000" dirty="0"/>
              <a:t>je </a:t>
            </a:r>
            <a:r>
              <a:rPr lang="ru-RU" sz="2000" dirty="0"/>
              <a:t>maksimalna masa pri polijetanju manja ili jednaka 0.24</a:t>
            </a:r>
            <a:r>
              <a:rPr lang="en-US" sz="2000" dirty="0"/>
              <a:t>8 </a:t>
            </a:r>
            <a:r>
              <a:rPr lang="ru-RU" sz="2000" dirty="0"/>
              <a:t>kg</a:t>
            </a:r>
            <a:r>
              <a:rPr lang="sr-Cyrl-BA" sz="2000" dirty="0"/>
              <a:t>, kao i </a:t>
            </a:r>
            <a:r>
              <a:rPr lang="ru-RU" sz="2000" dirty="0"/>
              <a:t>na letenje </a:t>
            </a:r>
            <a:r>
              <a:rPr lang="sr-Cyrl-BA" sz="2000" dirty="0"/>
              <a:t>dronova </a:t>
            </a:r>
            <a:r>
              <a:rPr lang="ru-RU" sz="2000" dirty="0"/>
              <a:t>unutar zatvorenih </a:t>
            </a:r>
            <a:r>
              <a:rPr lang="ru-RU" sz="2000" dirty="0" smtClean="0"/>
              <a:t>objekata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(</a:t>
            </a:r>
            <a:r>
              <a:rPr lang="en-US" sz="2000" i="1" dirty="0">
                <a:solidFill>
                  <a:schemeClr val="tx2"/>
                </a:solidFill>
              </a:rPr>
              <a:t>except </a:t>
            </a:r>
            <a:r>
              <a:rPr lang="en-US" sz="2000" i="1" dirty="0" smtClean="0">
                <a:solidFill>
                  <a:schemeClr val="tx2"/>
                </a:solidFill>
              </a:rPr>
              <a:t>MTOW less 0.248kg)</a:t>
            </a: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5318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Vidno</a:t>
            </a:r>
            <a:r>
              <a:rPr lang="en-US" dirty="0" smtClean="0"/>
              <a:t> </a:t>
            </a:r>
            <a:r>
              <a:rPr lang="en-US" dirty="0" err="1" smtClean="0"/>
              <a:t>polje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let u </a:t>
            </a:r>
            <a:r>
              <a:rPr lang="en-US" dirty="0" err="1" smtClean="0"/>
              <a:t>vidnom</a:t>
            </a:r>
            <a:r>
              <a:rPr lang="en-US" dirty="0" smtClean="0"/>
              <a:t> </a:t>
            </a:r>
            <a:r>
              <a:rPr lang="en-US" dirty="0" err="1" smtClean="0"/>
              <a:t>polju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of sight and Visual line of sight</a:t>
            </a:r>
            <a:endParaRPr lang="en-US" sz="31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600" dirty="0"/>
              <a:t>Vidno polje – podrazumijeva liniju vidljivosti do 120 </a:t>
            </a:r>
            <a:r>
              <a:rPr lang="en-US" sz="2600" dirty="0"/>
              <a:t>m </a:t>
            </a:r>
            <a:r>
              <a:rPr lang="sr-Cyrl-BA" sz="2600" dirty="0"/>
              <a:t>vertikalne vidljivosti i do 500 </a:t>
            </a:r>
            <a:r>
              <a:rPr lang="en-US" sz="2600" dirty="0"/>
              <a:t>m </a:t>
            </a:r>
            <a:r>
              <a:rPr lang="sr-Cyrl-BA" sz="2600" dirty="0"/>
              <a:t>horizontalne vidljivosti, u zavisnosti od veličine drona;</a:t>
            </a:r>
            <a:endParaRPr lang="en-US" sz="2600" dirty="0"/>
          </a:p>
          <a:p>
            <a:r>
              <a:rPr lang="sr-Cyrl-BA" sz="2600" dirty="0"/>
              <a:t>Let u vidnom polju – podrazumijeva da se mora održavati vizuelni kontakt sa dronom tokom trajanja leta. To znači da nije dozvoljeno letenje drona unutar oblaka ili magle, kao i iza drveća, zgrada ili drugih prepreka. 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35411"/>
            <a:ext cx="3329743" cy="1997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609530"/>
            <a:ext cx="2858544" cy="20234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3863181"/>
            <a:ext cx="4033496" cy="187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01279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Kategorizacija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endParaRPr lang="en-US" sz="3100" i="1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951259"/>
              </p:ext>
            </p:extLst>
          </p:nvPr>
        </p:nvGraphicFramePr>
        <p:xfrm>
          <a:off x="457200" y="1600200"/>
          <a:ext cx="8363272" cy="42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8D28-9799-4585-B7BD-D87DA15C5AB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6151633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bhdca.gov.ba/website/dokumenti/Operacije_vazduhoplova/dron_srb.pdf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0781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914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PowerPoint Presentation</vt:lpstr>
      <vt:lpstr>Sadržaj</vt:lpstr>
      <vt:lpstr>Zakonski i podzakonski akti iz domena civilnog vazduhoplovstva (Civil Aviation Laws and Rulebooks)</vt:lpstr>
      <vt:lpstr>Nadležnost BHDCA (BHDCA - Competent authority)</vt:lpstr>
      <vt:lpstr>Osnovni zakonski i podzakonski akti na kojima je zasnovan Pravilinik o dronovima (Civil Aviation Laws and Rulebooks)</vt:lpstr>
      <vt:lpstr>Pravilnik o uslovima za izvođenje letačkih operacija dronom Rulebook on the requirements for aerial drone operation   </vt:lpstr>
      <vt:lpstr>Područje primjene Scope</vt:lpstr>
      <vt:lpstr>Vidno polje i let u vidnom polju Line of sight and Visual line of sight</vt:lpstr>
      <vt:lpstr>Kategorizacija Category</vt:lpstr>
      <vt:lpstr>Upis drona u evidenciju Drone registry certificate</vt:lpstr>
      <vt:lpstr>Izvođenje radova iz vazduha dronom Aerial Work by drone</vt:lpstr>
      <vt:lpstr>Izvođenje radova iz vazduha dronom Aerial Work by drone</vt:lpstr>
      <vt:lpstr>Izvođenje radova iz vazduha dronom Aerial Work by drone</vt:lpstr>
      <vt:lpstr>Korisni linkovi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Ratkovica</dc:creator>
  <cp:lastModifiedBy>Nikola Jovanovic</cp:lastModifiedBy>
  <cp:revision>213</cp:revision>
  <dcterms:created xsi:type="dcterms:W3CDTF">2010-03-30T07:20:38Z</dcterms:created>
  <dcterms:modified xsi:type="dcterms:W3CDTF">2020-10-06T13:37:26Z</dcterms:modified>
</cp:coreProperties>
</file>